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5" r:id="rId6"/>
    <p:sldId id="264" r:id="rId7"/>
    <p:sldId id="261" r:id="rId8"/>
    <p:sldId id="271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loria Hallelujah" panose="020B0604020202020204" charset="0"/>
      <p:regular r:id="rId15"/>
    </p:embeddedFont>
    <p:embeddedFont>
      <p:font typeface="Grandview" panose="020B0502040204020203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-94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66CC"/>
    <a:srgbClr val="030301"/>
    <a:srgbClr val="EAA5F3"/>
    <a:srgbClr val="CC99FF"/>
    <a:srgbClr val="0099FF"/>
    <a:srgbClr val="FF6600"/>
    <a:srgbClr val="FF9900"/>
    <a:srgbClr val="FF99CC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9E2D05-51D8-4715-8EF2-14D1C90A0150}">
  <a:tblStyle styleId="{929E2D05-51D8-4715-8EF2-14D1C90A0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620" y="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4T02:56:53.520"/>
    </inkml:context>
    <inkml:brush xml:id="br0">
      <inkml:brushProperty name="width" value="0.1" units="cm"/>
      <inkml:brushProperty name="height" value="0.1" units="cm"/>
      <inkml:brushProperty name="color" value="#FF99CC"/>
    </inkml:brush>
  </inkml:definitions>
  <inkml:trace contextRef="#ctx0" brushRef="#br0">1 0 24575,'2'1'0,"0"-1"0,1 1 0,-1 0 0,0 0 0,0 0 0,0 0 0,0 0 0,0 0 0,0 0 0,0 1 0,-1-1 0,1 1 0,0 0 0,-1-1 0,1 1 0,-1 0 0,0 0 0,1 0 0,-1 0 0,0 0 0,0 0 0,0 0 0,1 4 0,16 54 0,-8-4 0,3 117 0,-10-111 0,15 90 0,4-24 0,16 67 0,14-33 0,-20-68 0,10 26 0,4-2 0,6-2 0,5-3 0,5-2 0,80 108 0,273 351 0,-409-562 0,536 658 0,37 23 0,-497-585 0,116 156 0,-155-197 0,-2 1 0,-3 1 0,39 95 0,-19-1 0,-8 3 0,31 171 0,-40-18 0,-13-74 0,-6-87 0,-8-42 0,54 201 0,-12-122 0,-20-59 0,88 207 0,-3-55 0,-78-196 0,30 58 0,102 296 0,-144-333 0,136 425 0,-68-157 0,-60-207 0,-21-87 0,-4 1 0,5 138 0,-20 176 0,-3-167 0,4 2248 0,4-2377 0,32 172 0,-5-55 0,-6-46 0,7-1 0,8-2 0,7-1 0,97 227 0,-45-178 0,11 26 0,227 468 0,-279-598 0,133 296 0,-83-168 0,-64-150 0,26 57 0,67 202 0,-2 15 0,14 28 0,-146-385 0,119 371 0,-65-131 0,-29-118 0,24 193 0,-16-78 0,-22-135 0,-4 1 0,-9 173 0,-2-166 0,-19 185 0,1-46 0,23 259 0,6-399 0,4-1 0,41 156 0,218 574 0,-69-273 0,39 94 0,-190-544 0,6-2 0,4-3 0,6-3 0,5-3 0,136 161 0,-96-145 0,259 271 0,-286-318 0,132 161 0,-179-191 0,-2 3 0,-3 0 0,-2 3 0,45 108 0,-24-24 0,43 180 0,-81-254 0,155 568 0,-156-578 0,-2 0 0,-2 1 0,-4 0 0,1 101 0,2-1 0,36 189 0,-9-93 0,-22-162 0,3-1 0,33 99 0,78 177 0,-31-94 0,-8-8 0,133 274 0,-204-501-1365,-5-7-5461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4T02:57:28.471"/>
    </inkml:context>
    <inkml:brush xml:id="br0">
      <inkml:brushProperty name="width" value="0.1" units="cm"/>
      <inkml:brushProperty name="height" value="0.1" units="cm"/>
      <inkml:brushProperty name="color" value="#CC99FF"/>
    </inkml:brush>
  </inkml:definitions>
  <inkml:trace contextRef="#ctx0" brushRef="#br0">892 1 24575,'0'80'0,"-10"320"0,4-330 0,-3 1 0,-3-1 0,-35 109 0,-101 250 0,-82 163 0,35-46 0,142-381 0,-66 304 0,88-330 0,19-77 0,3 0 0,-1 84 0,11 128 0,3-111 0,-4-59 0,-1 69 0,25 189 0,-16-307 0,2 1 0,2-2 0,3 0 0,2 0 0,3-1 0,1-2 0,44 75 0,-23-57 0,4-2 0,2-2 0,3-3 0,3-1 0,2-3 0,101 80 0,-49-56 0,207 120 0,317 168 0,-458-246 0,-51-35 0,-14-9 0,136 132 0,-214-182 0,0 2 0,-3 1 0,0 1 0,-2 1 0,-2 2 0,-1 0 0,32 74 0,41 112 0,45 113 0,-110-250 0,40 180 0,28 554 0,-89-654 0,-14 173 0,-4-271 0,-4-1 0,-35 120 0,15-72 0,10-45 0,-4-1 0,-2-1 0,-61 102 0,-18 43 0,36-30 0,42-100 0,-66 126 0,-78 82 0,18-35 0,155-254 0,-29 47 0,2 1 0,3 1 0,-24 69 0,31-64 0,-10 29 0,-19 112 0,-12 200 0,32 3 0,27-381 0,1 1 0,1 0 0,0-1 0,1 0 0,2 0 0,-1 0 0,2-1 0,1 1 0,0-2 0,1 1 0,1-1 0,20 26 0,12 9 0,3-2 0,70 61 0,-29-28 0,412 355 0,-304-278 0,201 214 0,-247-205 0,-8 7 0,169 277 0,-182-229 0,-106-180 0,-2 0 0,-2 2 0,14 59 0,-8-9 0,-5 0 0,-4 2 0,2 122 0,-16-166 0,-2 0 0,-3-1 0,-2 0 0,-2 0 0,-16 52 0,-37 68 0,-129 253 0,167-376 0,-76 175 0,-34 69 0,116-257 0,1 1 0,3 0 0,0 1 0,3 1 0,2 0 0,1 0 0,-4 63 0,-21 115 0,17-128 0,-5 100 0,18-107 0,3 1 0,21 149 0,-13-190 0,2 1 0,1-2 0,3 1 0,1-2 0,2 0 0,1 0 0,26 37 0,-5-14 0,3-1 0,86 97 0,33 14 0,209 208 0,549 373 0,-867-713 0,-1 2 0,-2 2 0,-3 3 0,-1 1 0,-3 2 0,57 93 0,-60-75 0,-2 3 0,43 123 0,23 163 0,-93-316 0,49 239 0,-51-233 0,-3 1 0,-2 0 0,-6 87 0,-1-107 0,-2-1 0,-1 0 0,-1 0 0,-16 38 0,-58 110 0,58-128 0,-261 611 0,227-525 0,34-87 0,3 2 0,-25 88 0,9 105 0,30-170 0,-33 135 0,22-136 0,3 1 0,4 1 0,-3 75 0,11 223 0,4-260 0,0-83 0,2 0 0,0 0 0,3 0 0,0 0 0,1-1 0,2 0 0,1-1 0,1 0 0,2 0 0,0-1 0,21 30 0,-9-21 0,1-1 0,2-1 0,1-2 0,2-1 0,1-1 0,1-1 0,37 23 0,345 197 0,-179-113 0,169 79 0,-315-166 0,-2 3 0,-2 4 0,105 88 0,-79-45 0,164 185 0,-173-177 0,128 104 0,-134-128 0,-4 4 0,107 128 0,330 400-1365,-489-573-5461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907675" y="2130425"/>
            <a:ext cx="13467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Gloria Hallelujah"/>
              <a:buNone/>
              <a:defRPr sz="117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15562851" y="-2097313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 rot="4645472">
            <a:off x="-4455768" y="6434772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887075" y="46442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ED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9504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4650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9189000" y="4340325"/>
            <a:ext cx="43188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9504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674400" y="4340325"/>
            <a:ext cx="43188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11997800" y="4340325"/>
            <a:ext cx="3960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926100" y="2587850"/>
            <a:ext cx="9042600" cy="23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319725" y="5551425"/>
            <a:ext cx="5990400" cy="165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999000" y="9830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7830675" y="44156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538488" y="12586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10771638" y="453885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/>
              <a:buNone/>
              <a:defRPr sz="75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1887075" y="46442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/>
              <a:buChar char="•"/>
              <a:defRPr sz="35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3100" y="1794425"/>
            <a:ext cx="140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500"/>
              <a:buFont typeface="Gloria Hallelujah"/>
              <a:buNone/>
              <a:defRPr sz="7500" i="0" u="none" strike="noStrike" cap="none">
                <a:solidFill>
                  <a:schemeClr val="accent3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5200" y="43611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0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0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50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00.png"/><Relationship Id="rId4" Type="http://schemas.openxmlformats.org/officeDocument/2006/relationships/image" Target="../media/image16.jpg"/><Relationship Id="rId9" Type="http://schemas.openxmlformats.org/officeDocument/2006/relationships/customXml" Target="../ink/ink2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1.jp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9.png"/><Relationship Id="rId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DF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 rot="-310108">
            <a:off x="-78697" y="-445117"/>
            <a:ext cx="18088446" cy="11017917"/>
          </a:xfrm>
          <a:custGeom>
            <a:avLst/>
            <a:gdLst/>
            <a:ahLst/>
            <a:cxnLst/>
            <a:rect l="l" t="t" r="r" b="b"/>
            <a:pathLst>
              <a:path w="18105428" h="11028261" extrusionOk="0">
                <a:moveTo>
                  <a:pt x="17901688" y="7712888"/>
                </a:moveTo>
                <a:cubicBezTo>
                  <a:pt x="17894742" y="7853825"/>
                  <a:pt x="17888932" y="8109431"/>
                  <a:pt x="17888616" y="8280803"/>
                </a:cubicBezTo>
                <a:cubicBezTo>
                  <a:pt x="17888112" y="8638322"/>
                  <a:pt x="17869232" y="9021731"/>
                  <a:pt x="17838480" y="9291986"/>
                </a:cubicBezTo>
                <a:cubicBezTo>
                  <a:pt x="17786134" y="9755524"/>
                  <a:pt x="17673108" y="10453388"/>
                  <a:pt x="17626570" y="10600955"/>
                </a:cubicBezTo>
                <a:cubicBezTo>
                  <a:pt x="17605102" y="10669277"/>
                  <a:pt x="17608954" y="10637579"/>
                  <a:pt x="17659720" y="10326912"/>
                </a:cubicBezTo>
                <a:cubicBezTo>
                  <a:pt x="17791312" y="9519745"/>
                  <a:pt x="17816822" y="9171003"/>
                  <a:pt x="17848332" y="7740608"/>
                </a:cubicBezTo>
                <a:cubicBezTo>
                  <a:pt x="17866138" y="6933379"/>
                  <a:pt x="17858244" y="6253953"/>
                  <a:pt x="17826546" y="5863725"/>
                </a:cubicBezTo>
                <a:cubicBezTo>
                  <a:pt x="17782220" y="5319110"/>
                  <a:pt x="17772684" y="4910444"/>
                  <a:pt x="17791312" y="4333121"/>
                </a:cubicBezTo>
                <a:cubicBezTo>
                  <a:pt x="17808298" y="3802588"/>
                  <a:pt x="17802742" y="2151822"/>
                  <a:pt x="17782914" y="1800111"/>
                </a:cubicBezTo>
                <a:cubicBezTo>
                  <a:pt x="17777546" y="1707605"/>
                  <a:pt x="17779504" y="1659490"/>
                  <a:pt x="17788408" y="1664920"/>
                </a:cubicBezTo>
                <a:cubicBezTo>
                  <a:pt x="17795796" y="1669530"/>
                  <a:pt x="17805014" y="1690493"/>
                  <a:pt x="17808740" y="1711583"/>
                </a:cubicBezTo>
                <a:cubicBezTo>
                  <a:pt x="17812466" y="1732610"/>
                  <a:pt x="17838354" y="1858898"/>
                  <a:pt x="17866454" y="1992194"/>
                </a:cubicBezTo>
                <a:cubicBezTo>
                  <a:pt x="17914316" y="2220206"/>
                  <a:pt x="17918168" y="2256893"/>
                  <a:pt x="17930166" y="2608603"/>
                </a:cubicBezTo>
                <a:cubicBezTo>
                  <a:pt x="17937112" y="2814325"/>
                  <a:pt x="17949046" y="3069868"/>
                  <a:pt x="17956812" y="3176518"/>
                </a:cubicBezTo>
                <a:cubicBezTo>
                  <a:pt x="18033278" y="4235627"/>
                  <a:pt x="18020334" y="5302945"/>
                  <a:pt x="17901688" y="7712888"/>
                </a:cubicBezTo>
                <a:close/>
                <a:moveTo>
                  <a:pt x="17562542" y="10774285"/>
                </a:moveTo>
                <a:cubicBezTo>
                  <a:pt x="17508428" y="10881250"/>
                  <a:pt x="17483170" y="10891732"/>
                  <a:pt x="17279344" y="10891795"/>
                </a:cubicBezTo>
                <a:cubicBezTo>
                  <a:pt x="17183806" y="10891858"/>
                  <a:pt x="16921760" y="10884155"/>
                  <a:pt x="16696969" y="10874809"/>
                </a:cubicBezTo>
                <a:cubicBezTo>
                  <a:pt x="16391100" y="10862054"/>
                  <a:pt x="16004535" y="10860918"/>
                  <a:pt x="15159482" y="10870326"/>
                </a:cubicBezTo>
                <a:cubicBezTo>
                  <a:pt x="13866930" y="10884660"/>
                  <a:pt x="13568703" y="10878156"/>
                  <a:pt x="12673135" y="10815833"/>
                </a:cubicBezTo>
                <a:cubicBezTo>
                  <a:pt x="12157062" y="10779968"/>
                  <a:pt x="11782556" y="10773211"/>
                  <a:pt x="9957324" y="10766707"/>
                </a:cubicBezTo>
                <a:cubicBezTo>
                  <a:pt x="7954279" y="10759572"/>
                  <a:pt x="7744705" y="10762540"/>
                  <a:pt x="6474570" y="10815391"/>
                </a:cubicBezTo>
                <a:cubicBezTo>
                  <a:pt x="6120270" y="10830104"/>
                  <a:pt x="5727579" y="10845953"/>
                  <a:pt x="5601923" y="10850499"/>
                </a:cubicBezTo>
                <a:cubicBezTo>
                  <a:pt x="5476204" y="10855046"/>
                  <a:pt x="5230007" y="10867611"/>
                  <a:pt x="5054783" y="10878346"/>
                </a:cubicBezTo>
                <a:cubicBezTo>
                  <a:pt x="4879559" y="10889080"/>
                  <a:pt x="4608420" y="10905560"/>
                  <a:pt x="4452203" y="10915032"/>
                </a:cubicBezTo>
                <a:cubicBezTo>
                  <a:pt x="4056102" y="10938900"/>
                  <a:pt x="2398264" y="10939216"/>
                  <a:pt x="2104393" y="10915537"/>
                </a:cubicBezTo>
                <a:cubicBezTo>
                  <a:pt x="1469293" y="10864264"/>
                  <a:pt x="1163425" y="10828651"/>
                  <a:pt x="1055134" y="10793291"/>
                </a:cubicBezTo>
                <a:cubicBezTo>
                  <a:pt x="937939" y="10755089"/>
                  <a:pt x="928594" y="10710762"/>
                  <a:pt x="975510" y="10413987"/>
                </a:cubicBezTo>
                <a:cubicBezTo>
                  <a:pt x="990538" y="10318766"/>
                  <a:pt x="1002914" y="10235290"/>
                  <a:pt x="1002977" y="10228470"/>
                </a:cubicBezTo>
                <a:cubicBezTo>
                  <a:pt x="1003103" y="10221714"/>
                  <a:pt x="1028866" y="10245267"/>
                  <a:pt x="1060185" y="10280880"/>
                </a:cubicBezTo>
                <a:cubicBezTo>
                  <a:pt x="1150165" y="10383109"/>
                  <a:pt x="1178643" y="10393465"/>
                  <a:pt x="1363338" y="10391318"/>
                </a:cubicBezTo>
                <a:cubicBezTo>
                  <a:pt x="1461906" y="10390118"/>
                  <a:pt x="1612377" y="10374901"/>
                  <a:pt x="1758113" y="10351348"/>
                </a:cubicBezTo>
                <a:cubicBezTo>
                  <a:pt x="2036513" y="10306327"/>
                  <a:pt x="2018581" y="10306769"/>
                  <a:pt x="3995105" y="10295466"/>
                </a:cubicBezTo>
                <a:cubicBezTo>
                  <a:pt x="4737928" y="10291172"/>
                  <a:pt x="5389255" y="10285047"/>
                  <a:pt x="5442612" y="10281764"/>
                </a:cubicBezTo>
                <a:cubicBezTo>
                  <a:pt x="5495905" y="10278480"/>
                  <a:pt x="5857466" y="10272418"/>
                  <a:pt x="6245989" y="10268251"/>
                </a:cubicBezTo>
                <a:cubicBezTo>
                  <a:pt x="6634513" y="10264084"/>
                  <a:pt x="7195545" y="10250823"/>
                  <a:pt x="7492636" y="10238889"/>
                </a:cubicBezTo>
                <a:cubicBezTo>
                  <a:pt x="8606996" y="10193994"/>
                  <a:pt x="9585408" y="10182439"/>
                  <a:pt x="10276831" y="10205991"/>
                </a:cubicBezTo>
                <a:cubicBezTo>
                  <a:pt x="10490131" y="10213316"/>
                  <a:pt x="10873476" y="10225755"/>
                  <a:pt x="11128640" y="10233648"/>
                </a:cubicBezTo>
                <a:cubicBezTo>
                  <a:pt x="12195453" y="10266736"/>
                  <a:pt x="13340628" y="10316998"/>
                  <a:pt x="13822793" y="10352043"/>
                </a:cubicBezTo>
                <a:cubicBezTo>
                  <a:pt x="14189405" y="10378689"/>
                  <a:pt x="14459471" y="10409945"/>
                  <a:pt x="15069439" y="10496579"/>
                </a:cubicBezTo>
                <a:cubicBezTo>
                  <a:pt x="16586846" y="10712088"/>
                  <a:pt x="16756450" y="10733683"/>
                  <a:pt x="17147626" y="10761403"/>
                </a:cubicBezTo>
                <a:cubicBezTo>
                  <a:pt x="17418196" y="10780599"/>
                  <a:pt x="17496620" y="10773338"/>
                  <a:pt x="17555786" y="10723580"/>
                </a:cubicBezTo>
                <a:cubicBezTo>
                  <a:pt x="17606364" y="10681021"/>
                  <a:pt x="17606996" y="10686578"/>
                  <a:pt x="17562542" y="10774285"/>
                </a:cubicBezTo>
                <a:close/>
                <a:moveTo>
                  <a:pt x="864566" y="9132674"/>
                </a:moveTo>
                <a:cubicBezTo>
                  <a:pt x="816072" y="8599300"/>
                  <a:pt x="820429" y="8635860"/>
                  <a:pt x="760126" y="8253146"/>
                </a:cubicBezTo>
                <a:cubicBezTo>
                  <a:pt x="639585" y="7488602"/>
                  <a:pt x="610791" y="7026516"/>
                  <a:pt x="648362" y="6459359"/>
                </a:cubicBezTo>
                <a:cubicBezTo>
                  <a:pt x="707717" y="5564171"/>
                  <a:pt x="707275" y="5158851"/>
                  <a:pt x="646278" y="4527036"/>
                </a:cubicBezTo>
                <a:cubicBezTo>
                  <a:pt x="627019" y="4327628"/>
                  <a:pt x="622662" y="4114076"/>
                  <a:pt x="621652" y="3322001"/>
                </a:cubicBezTo>
                <a:cubicBezTo>
                  <a:pt x="620389" y="2305134"/>
                  <a:pt x="621021" y="2316879"/>
                  <a:pt x="552889" y="1983670"/>
                </a:cubicBezTo>
                <a:cubicBezTo>
                  <a:pt x="524158" y="1843238"/>
                  <a:pt x="463098" y="1207002"/>
                  <a:pt x="463035" y="1047690"/>
                </a:cubicBezTo>
                <a:cubicBezTo>
                  <a:pt x="462972" y="955437"/>
                  <a:pt x="468402" y="909911"/>
                  <a:pt x="480273" y="902207"/>
                </a:cubicBezTo>
                <a:cubicBezTo>
                  <a:pt x="495554" y="892357"/>
                  <a:pt x="682775" y="863185"/>
                  <a:pt x="762589" y="858259"/>
                </a:cubicBezTo>
                <a:cubicBezTo>
                  <a:pt x="791509" y="856428"/>
                  <a:pt x="792077" y="860848"/>
                  <a:pt x="794161" y="1093975"/>
                </a:cubicBezTo>
                <a:cubicBezTo>
                  <a:pt x="795297" y="1224619"/>
                  <a:pt x="789930" y="1463050"/>
                  <a:pt x="782290" y="1623751"/>
                </a:cubicBezTo>
                <a:cubicBezTo>
                  <a:pt x="765620" y="1973251"/>
                  <a:pt x="745730" y="3734013"/>
                  <a:pt x="749897" y="4492433"/>
                </a:cubicBezTo>
                <a:cubicBezTo>
                  <a:pt x="753749" y="5204820"/>
                  <a:pt x="774144" y="5458342"/>
                  <a:pt x="899484" y="6355425"/>
                </a:cubicBezTo>
                <a:cubicBezTo>
                  <a:pt x="965849" y="6830202"/>
                  <a:pt x="1028929" y="7443959"/>
                  <a:pt x="1047872" y="7799837"/>
                </a:cubicBezTo>
                <a:cubicBezTo>
                  <a:pt x="1068836" y="8193033"/>
                  <a:pt x="1046294" y="8799718"/>
                  <a:pt x="990159" y="9352288"/>
                </a:cubicBezTo>
                <a:cubicBezTo>
                  <a:pt x="967869" y="9572092"/>
                  <a:pt x="946779" y="9754703"/>
                  <a:pt x="943369" y="9758113"/>
                </a:cubicBezTo>
                <a:cubicBezTo>
                  <a:pt x="929793" y="9771752"/>
                  <a:pt x="904157" y="9568492"/>
                  <a:pt x="864566" y="9132674"/>
                </a:cubicBezTo>
                <a:close/>
                <a:moveTo>
                  <a:pt x="824154" y="9998438"/>
                </a:moveTo>
                <a:cubicBezTo>
                  <a:pt x="705633" y="9998438"/>
                  <a:pt x="538239" y="9961562"/>
                  <a:pt x="457226" y="9917614"/>
                </a:cubicBezTo>
                <a:cubicBezTo>
                  <a:pt x="405195" y="9889389"/>
                  <a:pt x="382274" y="9865962"/>
                  <a:pt x="360237" y="9818352"/>
                </a:cubicBezTo>
                <a:cubicBezTo>
                  <a:pt x="333401" y="9760323"/>
                  <a:pt x="331380" y="9731529"/>
                  <a:pt x="331380" y="9402803"/>
                </a:cubicBezTo>
                <a:cubicBezTo>
                  <a:pt x="331380" y="9208510"/>
                  <a:pt x="340157" y="8703676"/>
                  <a:pt x="350892" y="8280803"/>
                </a:cubicBezTo>
                <a:cubicBezTo>
                  <a:pt x="371982" y="7448253"/>
                  <a:pt x="366930" y="6911595"/>
                  <a:pt x="331822" y="6251553"/>
                </a:cubicBezTo>
                <a:cubicBezTo>
                  <a:pt x="253777" y="4785041"/>
                  <a:pt x="218037" y="4239479"/>
                  <a:pt x="157735" y="3593519"/>
                </a:cubicBezTo>
                <a:cubicBezTo>
                  <a:pt x="117639" y="3163889"/>
                  <a:pt x="99327" y="2769746"/>
                  <a:pt x="97496" y="2296989"/>
                </a:cubicBezTo>
                <a:cubicBezTo>
                  <a:pt x="96044" y="1914906"/>
                  <a:pt x="98948" y="1857256"/>
                  <a:pt x="127489" y="1694408"/>
                </a:cubicBezTo>
                <a:cubicBezTo>
                  <a:pt x="190886" y="1332216"/>
                  <a:pt x="245568" y="1139565"/>
                  <a:pt x="321593" y="1010246"/>
                </a:cubicBezTo>
                <a:lnTo>
                  <a:pt x="359101" y="946408"/>
                </a:lnTo>
                <a:lnTo>
                  <a:pt x="369014" y="1105214"/>
                </a:lnTo>
                <a:cubicBezTo>
                  <a:pt x="374444" y="1192605"/>
                  <a:pt x="392062" y="1398264"/>
                  <a:pt x="408037" y="1562375"/>
                </a:cubicBezTo>
                <a:cubicBezTo>
                  <a:pt x="424012" y="1726422"/>
                  <a:pt x="456973" y="1969715"/>
                  <a:pt x="481221" y="2103075"/>
                </a:cubicBezTo>
                <a:lnTo>
                  <a:pt x="525295" y="2345420"/>
                </a:lnTo>
                <a:lnTo>
                  <a:pt x="525926" y="3301226"/>
                </a:lnTo>
                <a:cubicBezTo>
                  <a:pt x="526431" y="4085598"/>
                  <a:pt x="530662" y="4298582"/>
                  <a:pt x="549542" y="4489276"/>
                </a:cubicBezTo>
                <a:cubicBezTo>
                  <a:pt x="562234" y="4617015"/>
                  <a:pt x="580167" y="4880135"/>
                  <a:pt x="589512" y="5073923"/>
                </a:cubicBezTo>
                <a:cubicBezTo>
                  <a:pt x="607761" y="5452470"/>
                  <a:pt x="596268" y="5882920"/>
                  <a:pt x="551499" y="6501855"/>
                </a:cubicBezTo>
                <a:cubicBezTo>
                  <a:pt x="536913" y="6703599"/>
                  <a:pt x="532051" y="6891704"/>
                  <a:pt x="537040" y="7061877"/>
                </a:cubicBezTo>
                <a:cubicBezTo>
                  <a:pt x="544175" y="7303843"/>
                  <a:pt x="583829" y="7744460"/>
                  <a:pt x="614959" y="7927640"/>
                </a:cubicBezTo>
                <a:cubicBezTo>
                  <a:pt x="677282" y="8294126"/>
                  <a:pt x="728618" y="8658655"/>
                  <a:pt x="746614" y="8862609"/>
                </a:cubicBezTo>
                <a:cubicBezTo>
                  <a:pt x="812346" y="9605179"/>
                  <a:pt x="829079" y="9725720"/>
                  <a:pt x="900305" y="9967245"/>
                </a:cubicBezTo>
                <a:cubicBezTo>
                  <a:pt x="909082" y="9997175"/>
                  <a:pt x="906115" y="9998438"/>
                  <a:pt x="824154" y="9998438"/>
                </a:cubicBezTo>
                <a:close/>
                <a:moveTo>
                  <a:pt x="845749" y="3799872"/>
                </a:moveTo>
                <a:cubicBezTo>
                  <a:pt x="852190" y="3281778"/>
                  <a:pt x="855536" y="2689680"/>
                  <a:pt x="853200" y="2483957"/>
                </a:cubicBezTo>
                <a:cubicBezTo>
                  <a:pt x="850801" y="2275899"/>
                  <a:pt x="858504" y="1910234"/>
                  <a:pt x="870502" y="1659806"/>
                </a:cubicBezTo>
                <a:cubicBezTo>
                  <a:pt x="882436" y="1412219"/>
                  <a:pt x="892160" y="1130661"/>
                  <a:pt x="892286" y="1034178"/>
                </a:cubicBezTo>
                <a:cubicBezTo>
                  <a:pt x="892349" y="907448"/>
                  <a:pt x="897211" y="856428"/>
                  <a:pt x="909714" y="850556"/>
                </a:cubicBezTo>
                <a:cubicBezTo>
                  <a:pt x="936171" y="838180"/>
                  <a:pt x="1730330" y="853713"/>
                  <a:pt x="2242930" y="876697"/>
                </a:cubicBezTo>
                <a:cubicBezTo>
                  <a:pt x="2494305" y="887937"/>
                  <a:pt x="2799732" y="903597"/>
                  <a:pt x="2921599" y="911426"/>
                </a:cubicBezTo>
                <a:cubicBezTo>
                  <a:pt x="4012343" y="981579"/>
                  <a:pt x="4558726" y="995344"/>
                  <a:pt x="6206019" y="994397"/>
                </a:cubicBezTo>
                <a:cubicBezTo>
                  <a:pt x="7012680" y="993892"/>
                  <a:pt x="7950112" y="999954"/>
                  <a:pt x="8289131" y="1007784"/>
                </a:cubicBezTo>
                <a:cubicBezTo>
                  <a:pt x="8628149" y="1015677"/>
                  <a:pt x="9354302" y="1022244"/>
                  <a:pt x="9902831" y="1022433"/>
                </a:cubicBezTo>
                <a:cubicBezTo>
                  <a:pt x="11358420" y="1022938"/>
                  <a:pt x="11900256" y="1039482"/>
                  <a:pt x="12437672" y="1099658"/>
                </a:cubicBezTo>
                <a:cubicBezTo>
                  <a:pt x="13300468" y="1196331"/>
                  <a:pt x="13613850" y="1213695"/>
                  <a:pt x="15298020" y="1257770"/>
                </a:cubicBezTo>
                <a:cubicBezTo>
                  <a:pt x="15851600" y="1272230"/>
                  <a:pt x="16174328" y="1289278"/>
                  <a:pt x="16503117" y="1321355"/>
                </a:cubicBezTo>
                <a:cubicBezTo>
                  <a:pt x="16723931" y="1342887"/>
                  <a:pt x="17134680" y="1390245"/>
                  <a:pt x="17226808" y="1404705"/>
                </a:cubicBezTo>
                <a:lnTo>
                  <a:pt x="17278712" y="1412914"/>
                </a:lnTo>
                <a:lnTo>
                  <a:pt x="17278902" y="1581381"/>
                </a:lnTo>
                <a:cubicBezTo>
                  <a:pt x="17279216" y="1915790"/>
                  <a:pt x="17336552" y="2577284"/>
                  <a:pt x="17389086" y="2851012"/>
                </a:cubicBezTo>
                <a:cubicBezTo>
                  <a:pt x="17430320" y="3065258"/>
                  <a:pt x="17482224" y="3410276"/>
                  <a:pt x="17509880" y="3654389"/>
                </a:cubicBezTo>
                <a:cubicBezTo>
                  <a:pt x="17530718" y="3837759"/>
                  <a:pt x="17534254" y="4003763"/>
                  <a:pt x="17534570" y="4790218"/>
                </a:cubicBezTo>
                <a:cubicBezTo>
                  <a:pt x="17535076" y="5807779"/>
                  <a:pt x="17536716" y="5781764"/>
                  <a:pt x="17436002" y="6390091"/>
                </a:cubicBezTo>
                <a:cubicBezTo>
                  <a:pt x="17351768" y="6898840"/>
                  <a:pt x="17336552" y="7015971"/>
                  <a:pt x="17285152" y="7553640"/>
                </a:cubicBezTo>
                <a:cubicBezTo>
                  <a:pt x="17223082" y="8203073"/>
                  <a:pt x="17212410" y="8431400"/>
                  <a:pt x="17225040" y="8855663"/>
                </a:cubicBezTo>
                <a:cubicBezTo>
                  <a:pt x="17239752" y="9354751"/>
                  <a:pt x="17239120" y="10019338"/>
                  <a:pt x="17223902" y="10059308"/>
                </a:cubicBezTo>
                <a:cubicBezTo>
                  <a:pt x="17213736" y="10085955"/>
                  <a:pt x="17191446" y="10100162"/>
                  <a:pt x="17130450" y="10119106"/>
                </a:cubicBezTo>
                <a:cubicBezTo>
                  <a:pt x="16960594" y="10171515"/>
                  <a:pt x="15778543" y="10136596"/>
                  <a:pt x="14917073" y="10053689"/>
                </a:cubicBezTo>
                <a:cubicBezTo>
                  <a:pt x="14121021" y="9977032"/>
                  <a:pt x="12818808" y="9881811"/>
                  <a:pt x="12354512" y="9866215"/>
                </a:cubicBezTo>
                <a:cubicBezTo>
                  <a:pt x="11944646" y="9852513"/>
                  <a:pt x="8519542" y="9885032"/>
                  <a:pt x="7949733" y="9908079"/>
                </a:cubicBezTo>
                <a:cubicBezTo>
                  <a:pt x="7667860" y="9919508"/>
                  <a:pt x="6957303" y="9935042"/>
                  <a:pt x="6370635" y="9942619"/>
                </a:cubicBezTo>
                <a:cubicBezTo>
                  <a:pt x="5315062" y="9956258"/>
                  <a:pt x="5006415" y="9965540"/>
                  <a:pt x="4306783" y="10004815"/>
                </a:cubicBezTo>
                <a:cubicBezTo>
                  <a:pt x="3490271" y="10050595"/>
                  <a:pt x="3206503" y="10059372"/>
                  <a:pt x="2519942" y="10060003"/>
                </a:cubicBezTo>
                <a:cubicBezTo>
                  <a:pt x="1936431" y="10060508"/>
                  <a:pt x="1751483" y="10056088"/>
                  <a:pt x="1546013" y="10036450"/>
                </a:cubicBezTo>
                <a:cubicBezTo>
                  <a:pt x="1406529" y="10023127"/>
                  <a:pt x="1232631" y="10012266"/>
                  <a:pt x="1159573" y="10012266"/>
                </a:cubicBezTo>
                <a:lnTo>
                  <a:pt x="1026719" y="10012266"/>
                </a:lnTo>
                <a:lnTo>
                  <a:pt x="1035433" y="9870319"/>
                </a:lnTo>
                <a:cubicBezTo>
                  <a:pt x="1040169" y="9792211"/>
                  <a:pt x="1059617" y="9575564"/>
                  <a:pt x="1078623" y="9388975"/>
                </a:cubicBezTo>
                <a:cubicBezTo>
                  <a:pt x="1129707" y="8886098"/>
                  <a:pt x="1141704" y="8653793"/>
                  <a:pt x="1141641" y="8170238"/>
                </a:cubicBezTo>
                <a:cubicBezTo>
                  <a:pt x="1141514" y="7638189"/>
                  <a:pt x="1093715" y="7053037"/>
                  <a:pt x="995084" y="6376262"/>
                </a:cubicBezTo>
                <a:cubicBezTo>
                  <a:pt x="927836" y="5914997"/>
                  <a:pt x="864377" y="5332876"/>
                  <a:pt x="849348" y="5039573"/>
                </a:cubicBezTo>
                <a:cubicBezTo>
                  <a:pt x="838803" y="4834103"/>
                  <a:pt x="837730" y="4449684"/>
                  <a:pt x="845749" y="3799872"/>
                </a:cubicBezTo>
                <a:close/>
                <a:moveTo>
                  <a:pt x="975825" y="384871"/>
                </a:moveTo>
                <a:cubicBezTo>
                  <a:pt x="1020215" y="301837"/>
                  <a:pt x="1202827" y="291292"/>
                  <a:pt x="1785833" y="338271"/>
                </a:cubicBezTo>
                <a:cubicBezTo>
                  <a:pt x="1922918" y="349321"/>
                  <a:pt x="2153582" y="370411"/>
                  <a:pt x="2298307" y="385187"/>
                </a:cubicBezTo>
                <a:cubicBezTo>
                  <a:pt x="2443033" y="399962"/>
                  <a:pt x="2748459" y="425472"/>
                  <a:pt x="2977039" y="441890"/>
                </a:cubicBezTo>
                <a:cubicBezTo>
                  <a:pt x="3923374" y="509769"/>
                  <a:pt x="3858083" y="503707"/>
                  <a:pt x="3766588" y="514758"/>
                </a:cubicBezTo>
                <a:cubicBezTo>
                  <a:pt x="3603867" y="534395"/>
                  <a:pt x="2611879" y="606126"/>
                  <a:pt x="2312136" y="619892"/>
                </a:cubicBezTo>
                <a:cubicBezTo>
                  <a:pt x="2144552" y="627595"/>
                  <a:pt x="1804839" y="640414"/>
                  <a:pt x="1557253" y="648306"/>
                </a:cubicBezTo>
                <a:cubicBezTo>
                  <a:pt x="1309666" y="656263"/>
                  <a:pt x="1064984" y="666429"/>
                  <a:pt x="1013585" y="670975"/>
                </a:cubicBezTo>
                <a:cubicBezTo>
                  <a:pt x="920574" y="679121"/>
                  <a:pt x="920069" y="678994"/>
                  <a:pt x="920069" y="644013"/>
                </a:cubicBezTo>
                <a:cubicBezTo>
                  <a:pt x="920069" y="595771"/>
                  <a:pt x="958461" y="417264"/>
                  <a:pt x="975825" y="384871"/>
                </a:cubicBezTo>
                <a:close/>
                <a:moveTo>
                  <a:pt x="3139760" y="824856"/>
                </a:moveTo>
                <a:cubicBezTo>
                  <a:pt x="3115008" y="827950"/>
                  <a:pt x="3074533" y="827950"/>
                  <a:pt x="3049781" y="824856"/>
                </a:cubicBezTo>
                <a:cubicBezTo>
                  <a:pt x="3025028" y="821825"/>
                  <a:pt x="3045234" y="819300"/>
                  <a:pt x="3094739" y="819300"/>
                </a:cubicBezTo>
                <a:cubicBezTo>
                  <a:pt x="3144307" y="819300"/>
                  <a:pt x="3164576" y="821825"/>
                  <a:pt x="3139760" y="824856"/>
                </a:cubicBezTo>
                <a:close/>
                <a:moveTo>
                  <a:pt x="4723152" y="553338"/>
                </a:moveTo>
                <a:cubicBezTo>
                  <a:pt x="4769310" y="552454"/>
                  <a:pt x="4987472" y="561042"/>
                  <a:pt x="5207970" y="572534"/>
                </a:cubicBezTo>
                <a:cubicBezTo>
                  <a:pt x="5715898" y="598928"/>
                  <a:pt x="6029785" y="617429"/>
                  <a:pt x="6266764" y="634920"/>
                </a:cubicBezTo>
                <a:cubicBezTo>
                  <a:pt x="6658002" y="663777"/>
                  <a:pt x="7094515" y="690108"/>
                  <a:pt x="7183610" y="690108"/>
                </a:cubicBezTo>
                <a:cubicBezTo>
                  <a:pt x="7234631" y="690171"/>
                  <a:pt x="7280157" y="696422"/>
                  <a:pt x="7284893" y="703999"/>
                </a:cubicBezTo>
                <a:cubicBezTo>
                  <a:pt x="7290450" y="713029"/>
                  <a:pt x="7212214" y="717954"/>
                  <a:pt x="7060606" y="718143"/>
                </a:cubicBezTo>
                <a:cubicBezTo>
                  <a:pt x="6932551" y="718270"/>
                  <a:pt x="6516118" y="724837"/>
                  <a:pt x="6135172" y="732730"/>
                </a:cubicBezTo>
                <a:cubicBezTo>
                  <a:pt x="4848430" y="759313"/>
                  <a:pt x="2898236" y="743338"/>
                  <a:pt x="2667067" y="704252"/>
                </a:cubicBezTo>
                <a:lnTo>
                  <a:pt x="2603039" y="693454"/>
                </a:lnTo>
                <a:lnTo>
                  <a:pt x="2667003" y="691812"/>
                </a:lnTo>
                <a:cubicBezTo>
                  <a:pt x="2702175" y="690928"/>
                  <a:pt x="2973314" y="670975"/>
                  <a:pt x="3269584" y="647549"/>
                </a:cubicBezTo>
                <a:cubicBezTo>
                  <a:pt x="3794434" y="606000"/>
                  <a:pt x="4554496" y="556748"/>
                  <a:pt x="4723152" y="553338"/>
                </a:cubicBezTo>
                <a:close/>
                <a:moveTo>
                  <a:pt x="6152474" y="490763"/>
                </a:moveTo>
                <a:cubicBezTo>
                  <a:pt x="6510120" y="478766"/>
                  <a:pt x="6883173" y="456602"/>
                  <a:pt x="7915130" y="386134"/>
                </a:cubicBezTo>
                <a:cubicBezTo>
                  <a:pt x="8690977" y="333093"/>
                  <a:pt x="9071986" y="301269"/>
                  <a:pt x="9833562" y="225938"/>
                </a:cubicBezTo>
                <a:cubicBezTo>
                  <a:pt x="10307898" y="179022"/>
                  <a:pt x="10665165" y="153765"/>
                  <a:pt x="11114812" y="135453"/>
                </a:cubicBezTo>
                <a:cubicBezTo>
                  <a:pt x="11972619" y="100408"/>
                  <a:pt x="14055099" y="84559"/>
                  <a:pt x="14626170" y="108680"/>
                </a:cubicBezTo>
                <a:cubicBezTo>
                  <a:pt x="15152284" y="130907"/>
                  <a:pt x="15910324" y="181738"/>
                  <a:pt x="16579269" y="239640"/>
                </a:cubicBezTo>
                <a:cubicBezTo>
                  <a:pt x="16792632" y="258078"/>
                  <a:pt x="17028788" y="277274"/>
                  <a:pt x="17104308" y="282262"/>
                </a:cubicBezTo>
                <a:cubicBezTo>
                  <a:pt x="17222766" y="290155"/>
                  <a:pt x="17245750" y="295775"/>
                  <a:pt x="17273850" y="323937"/>
                </a:cubicBezTo>
                <a:cubicBezTo>
                  <a:pt x="17291782" y="341870"/>
                  <a:pt x="17306494" y="370158"/>
                  <a:pt x="17306494" y="386828"/>
                </a:cubicBezTo>
                <a:cubicBezTo>
                  <a:pt x="17306494" y="416190"/>
                  <a:pt x="17303148" y="416822"/>
                  <a:pt x="17199150" y="408234"/>
                </a:cubicBezTo>
                <a:cubicBezTo>
                  <a:pt x="16732960" y="369527"/>
                  <a:pt x="16287987" y="367191"/>
                  <a:pt x="15637354" y="400152"/>
                </a:cubicBezTo>
                <a:cubicBezTo>
                  <a:pt x="15018924" y="431408"/>
                  <a:pt x="14226976" y="456476"/>
                  <a:pt x="13483459" y="468347"/>
                </a:cubicBezTo>
                <a:cubicBezTo>
                  <a:pt x="12728197" y="480407"/>
                  <a:pt x="12332222" y="494173"/>
                  <a:pt x="11876640" y="524166"/>
                </a:cubicBezTo>
                <a:cubicBezTo>
                  <a:pt x="11597735" y="542541"/>
                  <a:pt x="10903596" y="573607"/>
                  <a:pt x="9868165" y="614146"/>
                </a:cubicBezTo>
                <a:cubicBezTo>
                  <a:pt x="8937364" y="650517"/>
                  <a:pt x="8272271" y="657210"/>
                  <a:pt x="7838916" y="634667"/>
                </a:cubicBezTo>
                <a:cubicBezTo>
                  <a:pt x="6994495" y="590656"/>
                  <a:pt x="6734595" y="575691"/>
                  <a:pt x="6391472" y="551191"/>
                </a:cubicBezTo>
                <a:cubicBezTo>
                  <a:pt x="6181962" y="536226"/>
                  <a:pt x="5977818" y="523976"/>
                  <a:pt x="5937785" y="523976"/>
                </a:cubicBezTo>
                <a:cubicBezTo>
                  <a:pt x="5897815" y="523976"/>
                  <a:pt x="5865106" y="518672"/>
                  <a:pt x="5865106" y="512169"/>
                </a:cubicBezTo>
                <a:cubicBezTo>
                  <a:pt x="5865106" y="505665"/>
                  <a:pt x="5994425" y="496004"/>
                  <a:pt x="6152474" y="490763"/>
                </a:cubicBezTo>
                <a:close/>
                <a:moveTo>
                  <a:pt x="11165642" y="930306"/>
                </a:moveTo>
                <a:cubicBezTo>
                  <a:pt x="11173409" y="938010"/>
                  <a:pt x="8820422" y="923676"/>
                  <a:pt x="8039776" y="911300"/>
                </a:cubicBezTo>
                <a:cubicBezTo>
                  <a:pt x="7525534" y="903155"/>
                  <a:pt x="6537587" y="898166"/>
                  <a:pt x="5844332" y="900187"/>
                </a:cubicBezTo>
                <a:cubicBezTo>
                  <a:pt x="4959626" y="902839"/>
                  <a:pt x="4472346" y="898608"/>
                  <a:pt x="4209857" y="885916"/>
                </a:cubicBezTo>
                <a:cubicBezTo>
                  <a:pt x="3112356" y="833065"/>
                  <a:pt x="3095307" y="835654"/>
                  <a:pt x="4542246" y="835464"/>
                </a:cubicBezTo>
                <a:cubicBezTo>
                  <a:pt x="5973524" y="835275"/>
                  <a:pt x="7605095" y="808502"/>
                  <a:pt x="8302959" y="773773"/>
                </a:cubicBezTo>
                <a:cubicBezTo>
                  <a:pt x="8428678" y="767522"/>
                  <a:pt x="8612300" y="761460"/>
                  <a:pt x="8711057" y="760260"/>
                </a:cubicBezTo>
                <a:cubicBezTo>
                  <a:pt x="8809877" y="759124"/>
                  <a:pt x="8893226" y="755588"/>
                  <a:pt x="8896383" y="752430"/>
                </a:cubicBezTo>
                <a:cubicBezTo>
                  <a:pt x="8899477" y="749273"/>
                  <a:pt x="8949550" y="749463"/>
                  <a:pt x="9007643" y="752809"/>
                </a:cubicBezTo>
                <a:cubicBezTo>
                  <a:pt x="9065735" y="756156"/>
                  <a:pt x="9206798" y="762091"/>
                  <a:pt x="9321025" y="766070"/>
                </a:cubicBezTo>
                <a:cubicBezTo>
                  <a:pt x="9492776" y="771942"/>
                  <a:pt x="10013648" y="808818"/>
                  <a:pt x="10304488" y="835654"/>
                </a:cubicBezTo>
                <a:cubicBezTo>
                  <a:pt x="10342564" y="839190"/>
                  <a:pt x="10448582" y="848535"/>
                  <a:pt x="10539951" y="856491"/>
                </a:cubicBezTo>
                <a:cubicBezTo>
                  <a:pt x="10692128" y="869625"/>
                  <a:pt x="11160149" y="924876"/>
                  <a:pt x="11165642" y="930306"/>
                </a:cubicBezTo>
                <a:close/>
                <a:moveTo>
                  <a:pt x="17278712" y="1022622"/>
                </a:moveTo>
                <a:lnTo>
                  <a:pt x="17278712" y="1168042"/>
                </a:lnTo>
                <a:cubicBezTo>
                  <a:pt x="17278712" y="1262505"/>
                  <a:pt x="17273534" y="1313526"/>
                  <a:pt x="17263810" y="1313526"/>
                </a:cubicBezTo>
                <a:cubicBezTo>
                  <a:pt x="17255728" y="1313526"/>
                  <a:pt x="17148068" y="1301212"/>
                  <a:pt x="17024936" y="1286121"/>
                </a:cubicBezTo>
                <a:cubicBezTo>
                  <a:pt x="16285524" y="1195952"/>
                  <a:pt x="16114468" y="1186670"/>
                  <a:pt x="14189847" y="1132871"/>
                </a:cubicBezTo>
                <a:cubicBezTo>
                  <a:pt x="13911762" y="1125105"/>
                  <a:pt x="13544013" y="1107677"/>
                  <a:pt x="13372641" y="1094101"/>
                </a:cubicBezTo>
                <a:lnTo>
                  <a:pt x="13060964" y="1069475"/>
                </a:lnTo>
                <a:lnTo>
                  <a:pt x="13234104" y="1059688"/>
                </a:lnTo>
                <a:cubicBezTo>
                  <a:pt x="13709892" y="1032915"/>
                  <a:pt x="14133839" y="1026790"/>
                  <a:pt x="15640827" y="1024769"/>
                </a:cubicBezTo>
                <a:close/>
                <a:moveTo>
                  <a:pt x="17316850" y="515957"/>
                </a:moveTo>
                <a:cubicBezTo>
                  <a:pt x="17319124" y="518230"/>
                  <a:pt x="17313124" y="611746"/>
                  <a:pt x="17303274" y="723826"/>
                </a:cubicBezTo>
                <a:lnTo>
                  <a:pt x="17285658" y="927654"/>
                </a:lnTo>
                <a:lnTo>
                  <a:pt x="15806453" y="926202"/>
                </a:lnTo>
                <a:cubicBezTo>
                  <a:pt x="14658058" y="925065"/>
                  <a:pt x="14202602" y="929738"/>
                  <a:pt x="13770257" y="947229"/>
                </a:cubicBezTo>
                <a:cubicBezTo>
                  <a:pt x="13377945" y="963078"/>
                  <a:pt x="13031160" y="967814"/>
                  <a:pt x="12596921" y="963267"/>
                </a:cubicBezTo>
                <a:cubicBezTo>
                  <a:pt x="11922230" y="956258"/>
                  <a:pt x="12028375" y="965540"/>
                  <a:pt x="11239457" y="844305"/>
                </a:cubicBezTo>
                <a:cubicBezTo>
                  <a:pt x="10974190" y="803577"/>
                  <a:pt x="10714228" y="774594"/>
                  <a:pt x="10304488" y="740054"/>
                </a:cubicBezTo>
                <a:lnTo>
                  <a:pt x="9930488" y="708546"/>
                </a:lnTo>
                <a:lnTo>
                  <a:pt x="10089800" y="699453"/>
                </a:lnTo>
                <a:cubicBezTo>
                  <a:pt x="10177443" y="694401"/>
                  <a:pt x="10551380" y="677605"/>
                  <a:pt x="10920897" y="662135"/>
                </a:cubicBezTo>
                <a:cubicBezTo>
                  <a:pt x="11290351" y="646602"/>
                  <a:pt x="11689293" y="627848"/>
                  <a:pt x="11807372" y="620460"/>
                </a:cubicBezTo>
                <a:cubicBezTo>
                  <a:pt x="12378002" y="584784"/>
                  <a:pt x="12578609" y="577649"/>
                  <a:pt x="13337975" y="565715"/>
                </a:cubicBezTo>
                <a:cubicBezTo>
                  <a:pt x="13787496" y="558642"/>
                  <a:pt x="14314177" y="546456"/>
                  <a:pt x="14508471" y="538563"/>
                </a:cubicBezTo>
                <a:cubicBezTo>
                  <a:pt x="15523948" y="497519"/>
                  <a:pt x="15919038" y="480534"/>
                  <a:pt x="15962860" y="476177"/>
                </a:cubicBezTo>
                <a:cubicBezTo>
                  <a:pt x="16065973" y="465821"/>
                  <a:pt x="16989514" y="481481"/>
                  <a:pt x="17146804" y="496256"/>
                </a:cubicBezTo>
                <a:cubicBezTo>
                  <a:pt x="17238110" y="504781"/>
                  <a:pt x="17314578" y="513684"/>
                  <a:pt x="17316850" y="515957"/>
                </a:cubicBezTo>
                <a:close/>
                <a:moveTo>
                  <a:pt x="17406262" y="1429079"/>
                </a:moveTo>
                <a:cubicBezTo>
                  <a:pt x="17431330" y="1433499"/>
                  <a:pt x="17505524" y="1441265"/>
                  <a:pt x="17570940" y="1446317"/>
                </a:cubicBezTo>
                <a:lnTo>
                  <a:pt x="17689966" y="1455473"/>
                </a:lnTo>
                <a:lnTo>
                  <a:pt x="17701712" y="1921221"/>
                </a:lnTo>
                <a:cubicBezTo>
                  <a:pt x="17708216" y="2177395"/>
                  <a:pt x="17710804" y="2807758"/>
                  <a:pt x="17707710" y="3322001"/>
                </a:cubicBezTo>
                <a:cubicBezTo>
                  <a:pt x="17696912" y="5077459"/>
                  <a:pt x="17700764" y="5463141"/>
                  <a:pt x="17733726" y="5886393"/>
                </a:cubicBezTo>
                <a:cubicBezTo>
                  <a:pt x="17767886" y="6323853"/>
                  <a:pt x="17772242" y="6913426"/>
                  <a:pt x="17749764" y="8010737"/>
                </a:cubicBezTo>
                <a:cubicBezTo>
                  <a:pt x="17729242" y="9010681"/>
                  <a:pt x="17703668" y="9391943"/>
                  <a:pt x="17617226" y="9991492"/>
                </a:cubicBezTo>
                <a:cubicBezTo>
                  <a:pt x="17552060" y="10442528"/>
                  <a:pt x="17515500" y="10632275"/>
                  <a:pt x="17488854" y="10659047"/>
                </a:cubicBezTo>
                <a:cubicBezTo>
                  <a:pt x="17469468" y="10678369"/>
                  <a:pt x="17437454" y="10680074"/>
                  <a:pt x="17244614" y="10672434"/>
                </a:cubicBezTo>
                <a:cubicBezTo>
                  <a:pt x="16904144" y="10658984"/>
                  <a:pt x="16608188" y="10622424"/>
                  <a:pt x="15097159" y="10406851"/>
                </a:cubicBezTo>
                <a:cubicBezTo>
                  <a:pt x="14229123" y="10283027"/>
                  <a:pt x="13964424" y="10258716"/>
                  <a:pt x="12991695" y="10213505"/>
                </a:cubicBezTo>
                <a:cubicBezTo>
                  <a:pt x="12332664" y="10182881"/>
                  <a:pt x="11929239" y="10167032"/>
                  <a:pt x="11184080" y="10142595"/>
                </a:cubicBezTo>
                <a:cubicBezTo>
                  <a:pt x="10814563" y="10130471"/>
                  <a:pt x="10368895" y="10115570"/>
                  <a:pt x="10193671" y="10109445"/>
                </a:cubicBezTo>
                <a:cubicBezTo>
                  <a:pt x="9823649" y="10096437"/>
                  <a:pt x="8588495" y="10104646"/>
                  <a:pt x="8095153" y="10123336"/>
                </a:cubicBezTo>
                <a:cubicBezTo>
                  <a:pt x="7225790" y="10156297"/>
                  <a:pt x="6877300" y="10166148"/>
                  <a:pt x="6052075" y="10181113"/>
                </a:cubicBezTo>
                <a:cubicBezTo>
                  <a:pt x="5564479" y="10189953"/>
                  <a:pt x="4451887" y="10201319"/>
                  <a:pt x="3579556" y="10206370"/>
                </a:cubicBezTo>
                <a:cubicBezTo>
                  <a:pt x="1977916" y="10215715"/>
                  <a:pt x="1947102" y="10216726"/>
                  <a:pt x="1676089" y="10269261"/>
                </a:cubicBezTo>
                <a:cubicBezTo>
                  <a:pt x="1614524" y="10281195"/>
                  <a:pt x="1495245" y="10294582"/>
                  <a:pt x="1411012" y="10299002"/>
                </a:cubicBezTo>
                <a:cubicBezTo>
                  <a:pt x="1220886" y="10308916"/>
                  <a:pt x="1180853" y="10293824"/>
                  <a:pt x="1108427" y="10184712"/>
                </a:cubicBezTo>
                <a:cubicBezTo>
                  <a:pt x="1081023" y="10143416"/>
                  <a:pt x="1058607" y="10105972"/>
                  <a:pt x="1058607" y="10101425"/>
                </a:cubicBezTo>
                <a:cubicBezTo>
                  <a:pt x="1058607" y="10091322"/>
                  <a:pt x="1256247" y="10103130"/>
                  <a:pt x="1605747" y="10134197"/>
                </a:cubicBezTo>
                <a:cubicBezTo>
                  <a:pt x="2079830" y="10176251"/>
                  <a:pt x="3051612" y="10164190"/>
                  <a:pt x="4209857" y="10101930"/>
                </a:cubicBezTo>
                <a:cubicBezTo>
                  <a:pt x="4415516" y="10090817"/>
                  <a:pt x="4708503" y="10075410"/>
                  <a:pt x="4860869" y="10067643"/>
                </a:cubicBezTo>
                <a:cubicBezTo>
                  <a:pt x="5013235" y="10059814"/>
                  <a:pt x="5599145" y="10047437"/>
                  <a:pt x="6162892" y="10040113"/>
                </a:cubicBezTo>
                <a:cubicBezTo>
                  <a:pt x="7112447" y="10027673"/>
                  <a:pt x="7384281" y="10021043"/>
                  <a:pt x="8427604" y="9984420"/>
                </a:cubicBezTo>
                <a:cubicBezTo>
                  <a:pt x="8637115" y="9977095"/>
                  <a:pt x="9210587" y="9970907"/>
                  <a:pt x="9701971" y="9970781"/>
                </a:cubicBezTo>
                <a:cubicBezTo>
                  <a:pt x="10193355" y="9970592"/>
                  <a:pt x="10891472" y="9964151"/>
                  <a:pt x="11253349" y="9956384"/>
                </a:cubicBezTo>
                <a:cubicBezTo>
                  <a:pt x="12264974" y="9934600"/>
                  <a:pt x="12824428" y="9963961"/>
                  <a:pt x="14937848" y="10149793"/>
                </a:cubicBezTo>
                <a:cubicBezTo>
                  <a:pt x="15711548" y="10217862"/>
                  <a:pt x="16611598" y="10256506"/>
                  <a:pt x="16918540" y="10234911"/>
                </a:cubicBezTo>
                <a:cubicBezTo>
                  <a:pt x="17134996" y="10219757"/>
                  <a:pt x="17208874" y="10204350"/>
                  <a:pt x="17268040" y="10162359"/>
                </a:cubicBezTo>
                <a:cubicBezTo>
                  <a:pt x="17339014" y="10111907"/>
                  <a:pt x="17339960" y="10096121"/>
                  <a:pt x="17322028" y="9205479"/>
                </a:cubicBezTo>
                <a:cubicBezTo>
                  <a:pt x="17304600" y="8332265"/>
                  <a:pt x="17304726" y="8325509"/>
                  <a:pt x="17368880" y="7664457"/>
                </a:cubicBezTo>
                <a:cubicBezTo>
                  <a:pt x="17419648" y="7143900"/>
                  <a:pt x="17452672" y="6877497"/>
                  <a:pt x="17514048" y="6494088"/>
                </a:cubicBezTo>
                <a:cubicBezTo>
                  <a:pt x="17636420" y="5729986"/>
                  <a:pt x="17645514" y="5592207"/>
                  <a:pt x="17634022" y="4637853"/>
                </a:cubicBezTo>
                <a:cubicBezTo>
                  <a:pt x="17623350" y="3760344"/>
                  <a:pt x="17606680" y="3551339"/>
                  <a:pt x="17493526" y="2885678"/>
                </a:cubicBezTo>
                <a:cubicBezTo>
                  <a:pt x="17423878" y="2476254"/>
                  <a:pt x="17403168" y="2259671"/>
                  <a:pt x="17368880" y="1585422"/>
                </a:cubicBezTo>
                <a:lnTo>
                  <a:pt x="17360482" y="1420996"/>
                </a:lnTo>
                <a:close/>
                <a:moveTo>
                  <a:pt x="17694324" y="1348760"/>
                </a:moveTo>
                <a:cubicBezTo>
                  <a:pt x="17694324" y="1359936"/>
                  <a:pt x="17495294" y="1348570"/>
                  <a:pt x="17420784" y="1333163"/>
                </a:cubicBezTo>
                <a:lnTo>
                  <a:pt x="17375700" y="1323881"/>
                </a:lnTo>
                <a:lnTo>
                  <a:pt x="17375700" y="1036451"/>
                </a:lnTo>
                <a:lnTo>
                  <a:pt x="17486770" y="1036451"/>
                </a:lnTo>
                <a:cubicBezTo>
                  <a:pt x="17589062" y="1036451"/>
                  <a:pt x="17598914" y="1038913"/>
                  <a:pt x="17610406" y="1067644"/>
                </a:cubicBezTo>
                <a:cubicBezTo>
                  <a:pt x="17626444" y="1107993"/>
                  <a:pt x="17694324" y="1335121"/>
                  <a:pt x="17694324" y="1348760"/>
                </a:cubicBezTo>
                <a:close/>
                <a:moveTo>
                  <a:pt x="17380562" y="885601"/>
                </a:moveTo>
                <a:cubicBezTo>
                  <a:pt x="17384730" y="858133"/>
                  <a:pt x="17392496" y="765501"/>
                  <a:pt x="17397864" y="679815"/>
                </a:cubicBezTo>
                <a:lnTo>
                  <a:pt x="17407398" y="523976"/>
                </a:lnTo>
                <a:lnTo>
                  <a:pt x="17443896" y="523976"/>
                </a:lnTo>
                <a:cubicBezTo>
                  <a:pt x="17463976" y="523976"/>
                  <a:pt x="17558186" y="533259"/>
                  <a:pt x="17653090" y="544625"/>
                </a:cubicBezTo>
                <a:cubicBezTo>
                  <a:pt x="17748122" y="555990"/>
                  <a:pt x="17846564" y="568809"/>
                  <a:pt x="17871820" y="573102"/>
                </a:cubicBezTo>
                <a:lnTo>
                  <a:pt x="17917726" y="580932"/>
                </a:lnTo>
                <a:lnTo>
                  <a:pt x="17888112" y="625196"/>
                </a:lnTo>
                <a:cubicBezTo>
                  <a:pt x="17832546" y="708672"/>
                  <a:pt x="17779000" y="832307"/>
                  <a:pt x="17748312" y="948934"/>
                </a:cubicBezTo>
                <a:cubicBezTo>
                  <a:pt x="17718570" y="1061266"/>
                  <a:pt x="17716802" y="1064234"/>
                  <a:pt x="17701080" y="1026853"/>
                </a:cubicBezTo>
                <a:cubicBezTo>
                  <a:pt x="17673422" y="961057"/>
                  <a:pt x="17647598" y="949944"/>
                  <a:pt x="17505524" y="942556"/>
                </a:cubicBezTo>
                <a:lnTo>
                  <a:pt x="17372796" y="935547"/>
                </a:lnTo>
                <a:close/>
                <a:moveTo>
                  <a:pt x="18046728" y="3162437"/>
                </a:moveTo>
                <a:cubicBezTo>
                  <a:pt x="18035678" y="2994664"/>
                  <a:pt x="18026838" y="2762232"/>
                  <a:pt x="18026838" y="2645921"/>
                </a:cubicBezTo>
                <a:cubicBezTo>
                  <a:pt x="18026838" y="2529547"/>
                  <a:pt x="18020018" y="2373835"/>
                  <a:pt x="18011936" y="2299894"/>
                </a:cubicBezTo>
                <a:cubicBezTo>
                  <a:pt x="17995140" y="2147907"/>
                  <a:pt x="17901876" y="1684179"/>
                  <a:pt x="17861464" y="1551198"/>
                </a:cubicBezTo>
                <a:cubicBezTo>
                  <a:pt x="17846564" y="1502957"/>
                  <a:pt x="17838038" y="1454399"/>
                  <a:pt x="17842396" y="1443349"/>
                </a:cubicBezTo>
                <a:cubicBezTo>
                  <a:pt x="17846564" y="1432299"/>
                  <a:pt x="17838354" y="1410325"/>
                  <a:pt x="17824084" y="1394476"/>
                </a:cubicBezTo>
                <a:cubicBezTo>
                  <a:pt x="17802426" y="1370418"/>
                  <a:pt x="17798574" y="1345034"/>
                  <a:pt x="17800026" y="1239142"/>
                </a:cubicBezTo>
                <a:cubicBezTo>
                  <a:pt x="17803120" y="1033167"/>
                  <a:pt x="17875482" y="801998"/>
                  <a:pt x="17981060" y="661630"/>
                </a:cubicBezTo>
                <a:cubicBezTo>
                  <a:pt x="18057336" y="560095"/>
                  <a:pt x="18055758" y="518862"/>
                  <a:pt x="17974618" y="497330"/>
                </a:cubicBezTo>
                <a:cubicBezTo>
                  <a:pt x="17934018" y="486532"/>
                  <a:pt x="17459618" y="427051"/>
                  <a:pt x="17413840" y="426988"/>
                </a:cubicBezTo>
                <a:cubicBezTo>
                  <a:pt x="17408030" y="426988"/>
                  <a:pt x="17403358" y="412970"/>
                  <a:pt x="17403168" y="395858"/>
                </a:cubicBezTo>
                <a:cubicBezTo>
                  <a:pt x="17402662" y="345596"/>
                  <a:pt x="17353222" y="251006"/>
                  <a:pt x="17314262" y="225433"/>
                </a:cubicBezTo>
                <a:cubicBezTo>
                  <a:pt x="17286604" y="207311"/>
                  <a:pt x="17217272" y="197523"/>
                  <a:pt x="17018748" y="183632"/>
                </a:cubicBezTo>
                <a:cubicBezTo>
                  <a:pt x="16876044" y="173655"/>
                  <a:pt x="16619049" y="152818"/>
                  <a:pt x="16447677" y="137284"/>
                </a:cubicBezTo>
                <a:cubicBezTo>
                  <a:pt x="15183856" y="22931"/>
                  <a:pt x="14063876" y="-18049"/>
                  <a:pt x="12894707" y="7145"/>
                </a:cubicBezTo>
                <a:cubicBezTo>
                  <a:pt x="12803338" y="9103"/>
                  <a:pt x="12370109" y="17185"/>
                  <a:pt x="11932081" y="25078"/>
                </a:cubicBezTo>
                <a:cubicBezTo>
                  <a:pt x="10882443" y="44021"/>
                  <a:pt x="10530480" y="63406"/>
                  <a:pt x="9660422" y="149976"/>
                </a:cubicBezTo>
                <a:cubicBezTo>
                  <a:pt x="8824526" y="233200"/>
                  <a:pt x="7268476" y="347869"/>
                  <a:pt x="6474570" y="384808"/>
                </a:cubicBezTo>
                <a:cubicBezTo>
                  <a:pt x="4884927" y="458749"/>
                  <a:pt x="4849566" y="459759"/>
                  <a:pt x="4445320" y="442016"/>
                </a:cubicBezTo>
                <a:cubicBezTo>
                  <a:pt x="4232021" y="432734"/>
                  <a:pt x="3929688" y="416380"/>
                  <a:pt x="3773471" y="405645"/>
                </a:cubicBezTo>
                <a:cubicBezTo>
                  <a:pt x="3057926" y="356772"/>
                  <a:pt x="2492474" y="312887"/>
                  <a:pt x="2180607" y="281947"/>
                </a:cubicBezTo>
                <a:cubicBezTo>
                  <a:pt x="1443594" y="208826"/>
                  <a:pt x="1095672" y="200491"/>
                  <a:pt x="985423" y="253153"/>
                </a:cubicBezTo>
                <a:cubicBezTo>
                  <a:pt x="910724" y="288892"/>
                  <a:pt x="871891" y="364981"/>
                  <a:pt x="843160" y="531869"/>
                </a:cubicBezTo>
                <a:lnTo>
                  <a:pt x="819166" y="671417"/>
                </a:lnTo>
                <a:lnTo>
                  <a:pt x="616411" y="687392"/>
                </a:lnTo>
                <a:cubicBezTo>
                  <a:pt x="387136" y="705452"/>
                  <a:pt x="324498" y="721301"/>
                  <a:pt x="324498" y="761207"/>
                </a:cubicBezTo>
                <a:cubicBezTo>
                  <a:pt x="324498" y="775983"/>
                  <a:pt x="333969" y="791643"/>
                  <a:pt x="345525" y="796126"/>
                </a:cubicBezTo>
                <a:cubicBezTo>
                  <a:pt x="362005" y="802440"/>
                  <a:pt x="354617" y="817153"/>
                  <a:pt x="311680" y="863753"/>
                </a:cubicBezTo>
                <a:cubicBezTo>
                  <a:pt x="183245" y="1003111"/>
                  <a:pt x="105073" y="1246530"/>
                  <a:pt x="24818" y="1756731"/>
                </a:cubicBezTo>
                <a:cubicBezTo>
                  <a:pt x="-21782" y="2053002"/>
                  <a:pt x="-1450" y="2843245"/>
                  <a:pt x="74828" y="3702884"/>
                </a:cubicBezTo>
                <a:cubicBezTo>
                  <a:pt x="112398" y="4126515"/>
                  <a:pt x="147948" y="4594410"/>
                  <a:pt x="165312" y="4894153"/>
                </a:cubicBezTo>
                <a:cubicBezTo>
                  <a:pt x="195053" y="5407511"/>
                  <a:pt x="213302" y="5735417"/>
                  <a:pt x="220121" y="5877553"/>
                </a:cubicBezTo>
                <a:cubicBezTo>
                  <a:pt x="224478" y="5968985"/>
                  <a:pt x="237486" y="6223076"/>
                  <a:pt x="249041" y="6442121"/>
                </a:cubicBezTo>
                <a:cubicBezTo>
                  <a:pt x="277898" y="6990335"/>
                  <a:pt x="277835" y="7743324"/>
                  <a:pt x="248978" y="8756654"/>
                </a:cubicBezTo>
                <a:cubicBezTo>
                  <a:pt x="223089" y="9664029"/>
                  <a:pt x="225994" y="9762659"/>
                  <a:pt x="281623" y="9870824"/>
                </a:cubicBezTo>
                <a:cubicBezTo>
                  <a:pt x="348050" y="9999953"/>
                  <a:pt x="481410" y="10061013"/>
                  <a:pt x="750781" y="10085513"/>
                </a:cubicBezTo>
                <a:lnTo>
                  <a:pt x="920827" y="10100983"/>
                </a:lnTo>
                <a:lnTo>
                  <a:pt x="912366" y="10184775"/>
                </a:lnTo>
                <a:cubicBezTo>
                  <a:pt x="907693" y="10230807"/>
                  <a:pt x="895191" y="10321481"/>
                  <a:pt x="884583" y="10386267"/>
                </a:cubicBezTo>
                <a:cubicBezTo>
                  <a:pt x="846002" y="10621666"/>
                  <a:pt x="844423" y="10693271"/>
                  <a:pt x="876248" y="10765192"/>
                </a:cubicBezTo>
                <a:cubicBezTo>
                  <a:pt x="928531" y="10883397"/>
                  <a:pt x="1038527" y="10912506"/>
                  <a:pt x="1640350" y="10967126"/>
                </a:cubicBezTo>
                <a:cubicBezTo>
                  <a:pt x="2310620" y="11027996"/>
                  <a:pt x="2374332" y="11030396"/>
                  <a:pt x="3226394" y="11027491"/>
                </a:cubicBezTo>
                <a:cubicBezTo>
                  <a:pt x="4040127" y="11024713"/>
                  <a:pt x="4321116" y="11016251"/>
                  <a:pt x="4978569" y="10974829"/>
                </a:cubicBezTo>
                <a:cubicBezTo>
                  <a:pt x="5157644" y="10963526"/>
                  <a:pt x="5547178" y="10944836"/>
                  <a:pt x="5844332" y="10933281"/>
                </a:cubicBezTo>
                <a:cubicBezTo>
                  <a:pt x="6141423" y="10921788"/>
                  <a:pt x="6599594" y="10902972"/>
                  <a:pt x="6862398" y="10891606"/>
                </a:cubicBezTo>
                <a:cubicBezTo>
                  <a:pt x="7750325" y="10853151"/>
                  <a:pt x="8455261" y="10846079"/>
                  <a:pt x="10283714" y="10857445"/>
                </a:cubicBezTo>
                <a:cubicBezTo>
                  <a:pt x="12150305" y="10869063"/>
                  <a:pt x="12167544" y="10869505"/>
                  <a:pt x="13067910" y="10936753"/>
                </a:cubicBezTo>
                <a:cubicBezTo>
                  <a:pt x="13352183" y="10958033"/>
                  <a:pt x="13602990" y="10961127"/>
                  <a:pt x="15048665" y="10961127"/>
                </a:cubicBezTo>
                <a:cubicBezTo>
                  <a:pt x="15959071" y="10961127"/>
                  <a:pt x="16872318" y="10966747"/>
                  <a:pt x="17077914" y="10973629"/>
                </a:cubicBezTo>
                <a:cubicBezTo>
                  <a:pt x="17440360" y="10985753"/>
                  <a:pt x="17454124" y="10985248"/>
                  <a:pt x="17516826" y="10957528"/>
                </a:cubicBezTo>
                <a:cubicBezTo>
                  <a:pt x="17670076" y="10889775"/>
                  <a:pt x="17743260" y="10650207"/>
                  <a:pt x="17859002" y="9839126"/>
                </a:cubicBezTo>
                <a:cubicBezTo>
                  <a:pt x="17956180" y="9157427"/>
                  <a:pt x="17984784" y="8763599"/>
                  <a:pt x="17985416" y="8093834"/>
                </a:cubicBezTo>
                <a:cubicBezTo>
                  <a:pt x="17985606" y="7926251"/>
                  <a:pt x="17991604" y="7698618"/>
                  <a:pt x="17998866" y="7587990"/>
                </a:cubicBezTo>
                <a:cubicBezTo>
                  <a:pt x="18005938" y="7477425"/>
                  <a:pt x="18021660" y="7131461"/>
                  <a:pt x="18033594" y="6819279"/>
                </a:cubicBezTo>
                <a:cubicBezTo>
                  <a:pt x="18045592" y="6507033"/>
                  <a:pt x="18061062" y="6123814"/>
                  <a:pt x="18068386" y="5967596"/>
                </a:cubicBezTo>
                <a:cubicBezTo>
                  <a:pt x="18075458" y="5811442"/>
                  <a:pt x="18088720" y="5403155"/>
                  <a:pt x="18097748" y="5060347"/>
                </a:cubicBezTo>
                <a:cubicBezTo>
                  <a:pt x="18114924" y="4409462"/>
                  <a:pt x="18105516" y="4058067"/>
                  <a:pt x="18046728" y="316243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5562851" y="-2097313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/>
          <p:nvPr/>
        </p:nvSpPr>
        <p:spPr>
          <a:xfrm rot="4645472">
            <a:off x="-4455768" y="6434772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8755019" y="6173464"/>
            <a:ext cx="8171050" cy="1528961"/>
          </a:xfrm>
          <a:custGeom>
            <a:avLst/>
            <a:gdLst/>
            <a:ahLst/>
            <a:cxnLst/>
            <a:rect l="l" t="t" r="r" b="b"/>
            <a:pathLst>
              <a:path w="8171050" h="1528961" extrusionOk="0">
                <a:moveTo>
                  <a:pt x="5389229" y="60355"/>
                </a:moveTo>
                <a:cubicBezTo>
                  <a:pt x="5380279" y="129230"/>
                  <a:pt x="5435145" y="154523"/>
                  <a:pt x="5460049" y="204719"/>
                </a:cubicBezTo>
                <a:cubicBezTo>
                  <a:pt x="5371718" y="268535"/>
                  <a:pt x="5265100" y="293828"/>
                  <a:pt x="5174045" y="349472"/>
                </a:cubicBezTo>
                <a:cubicBezTo>
                  <a:pt x="5081824" y="405894"/>
                  <a:pt x="4982209" y="451032"/>
                  <a:pt x="4887653" y="503953"/>
                </a:cubicBezTo>
                <a:cubicBezTo>
                  <a:pt x="4790373" y="558819"/>
                  <a:pt x="4696205" y="618354"/>
                  <a:pt x="4599314" y="673998"/>
                </a:cubicBezTo>
                <a:cubicBezTo>
                  <a:pt x="4505147" y="728086"/>
                  <a:pt x="4407867" y="776726"/>
                  <a:pt x="4315257" y="832759"/>
                </a:cubicBezTo>
                <a:cubicBezTo>
                  <a:pt x="4223424" y="888404"/>
                  <a:pt x="4135872" y="951052"/>
                  <a:pt x="4051433" y="1022261"/>
                </a:cubicBezTo>
                <a:cubicBezTo>
                  <a:pt x="4077504" y="1015646"/>
                  <a:pt x="4104742" y="1012533"/>
                  <a:pt x="4129257" y="1002027"/>
                </a:cubicBezTo>
                <a:cubicBezTo>
                  <a:pt x="4177897" y="981793"/>
                  <a:pt x="4224592" y="956111"/>
                  <a:pt x="4272843" y="935098"/>
                </a:cubicBezTo>
                <a:cubicBezTo>
                  <a:pt x="4295801" y="925370"/>
                  <a:pt x="4320704" y="920701"/>
                  <a:pt x="4344830" y="913696"/>
                </a:cubicBezTo>
                <a:cubicBezTo>
                  <a:pt x="4358060" y="909805"/>
                  <a:pt x="4373625" y="909805"/>
                  <a:pt x="4383742" y="902023"/>
                </a:cubicBezTo>
                <a:cubicBezTo>
                  <a:pt x="4449893" y="852605"/>
                  <a:pt x="4533164" y="847546"/>
                  <a:pt x="4605930" y="814082"/>
                </a:cubicBezTo>
                <a:cubicBezTo>
                  <a:pt x="4649122" y="794237"/>
                  <a:pt x="4691147" y="763496"/>
                  <a:pt x="4743678" y="772446"/>
                </a:cubicBezTo>
                <a:cubicBezTo>
                  <a:pt x="4782201" y="726530"/>
                  <a:pt x="4843682" y="735090"/>
                  <a:pt x="4892322" y="710576"/>
                </a:cubicBezTo>
                <a:cubicBezTo>
                  <a:pt x="4972481" y="670496"/>
                  <a:pt x="5059644" y="644036"/>
                  <a:pt x="5145639" y="616019"/>
                </a:cubicBezTo>
                <a:cubicBezTo>
                  <a:pt x="5195836" y="599676"/>
                  <a:pt x="5249145" y="592283"/>
                  <a:pt x="5300899" y="580609"/>
                </a:cubicBezTo>
                <a:cubicBezTo>
                  <a:pt x="5312183" y="577886"/>
                  <a:pt x="5325024" y="576718"/>
                  <a:pt x="5333974" y="570492"/>
                </a:cubicBezTo>
                <a:cubicBezTo>
                  <a:pt x="5422693" y="505509"/>
                  <a:pt x="5531647" y="495003"/>
                  <a:pt x="5631651" y="461539"/>
                </a:cubicBezTo>
                <a:cubicBezTo>
                  <a:pt x="5707918" y="435857"/>
                  <a:pt x="5787299" y="418735"/>
                  <a:pt x="5864345" y="393832"/>
                </a:cubicBezTo>
                <a:cubicBezTo>
                  <a:pt x="5968240" y="360367"/>
                  <a:pt x="6072524" y="330405"/>
                  <a:pt x="6180700" y="314451"/>
                </a:cubicBezTo>
                <a:cubicBezTo>
                  <a:pt x="6216499" y="309003"/>
                  <a:pt x="6249963" y="287602"/>
                  <a:pt x="6285762" y="280598"/>
                </a:cubicBezTo>
                <a:cubicBezTo>
                  <a:pt x="6351134" y="266978"/>
                  <a:pt x="6420009" y="265422"/>
                  <a:pt x="6483435" y="246355"/>
                </a:cubicBezTo>
                <a:cubicBezTo>
                  <a:pt x="6575268" y="218727"/>
                  <a:pt x="6669435" y="201606"/>
                  <a:pt x="6762434" y="179037"/>
                </a:cubicBezTo>
                <a:cubicBezTo>
                  <a:pt x="6820413" y="165029"/>
                  <a:pt x="6880727" y="161527"/>
                  <a:pt x="6939484" y="151021"/>
                </a:cubicBezTo>
                <a:cubicBezTo>
                  <a:pt x="7018476" y="136623"/>
                  <a:pt x="7097078" y="117945"/>
                  <a:pt x="7176459" y="104715"/>
                </a:cubicBezTo>
                <a:cubicBezTo>
                  <a:pt x="7218873" y="97711"/>
                  <a:pt x="7262843" y="98100"/>
                  <a:pt x="7306036" y="95376"/>
                </a:cubicBezTo>
                <a:cubicBezTo>
                  <a:pt x="7322379" y="94598"/>
                  <a:pt x="7343391" y="101213"/>
                  <a:pt x="7353897" y="93431"/>
                </a:cubicBezTo>
                <a:cubicBezTo>
                  <a:pt x="7412654" y="50627"/>
                  <a:pt x="7483475" y="74364"/>
                  <a:pt x="7543788" y="54519"/>
                </a:cubicBezTo>
                <a:cubicBezTo>
                  <a:pt x="7623169" y="28837"/>
                  <a:pt x="7703328" y="29226"/>
                  <a:pt x="7783486" y="24556"/>
                </a:cubicBezTo>
                <a:cubicBezTo>
                  <a:pt x="7825122" y="22222"/>
                  <a:pt x="7864034" y="11326"/>
                  <a:pt x="7904503" y="6657"/>
                </a:cubicBezTo>
                <a:cubicBezTo>
                  <a:pt x="7945360" y="1987"/>
                  <a:pt x="7986996" y="-347"/>
                  <a:pt x="8027854" y="42"/>
                </a:cubicBezTo>
                <a:cubicBezTo>
                  <a:pt x="8057816" y="431"/>
                  <a:pt x="8087778" y="6657"/>
                  <a:pt x="8121243" y="10548"/>
                </a:cubicBezTo>
                <a:cubicBezTo>
                  <a:pt x="8136418" y="42456"/>
                  <a:pt x="8151594" y="75142"/>
                  <a:pt x="8171050" y="116000"/>
                </a:cubicBezTo>
                <a:cubicBezTo>
                  <a:pt x="8120853" y="122226"/>
                  <a:pt x="8078050" y="128062"/>
                  <a:pt x="8035247" y="132343"/>
                </a:cubicBezTo>
                <a:cubicBezTo>
                  <a:pt x="7922792" y="144016"/>
                  <a:pt x="7810336" y="156468"/>
                  <a:pt x="7697491" y="166585"/>
                </a:cubicBezTo>
                <a:cubicBezTo>
                  <a:pt x="7595930" y="175535"/>
                  <a:pt x="7496315" y="199661"/>
                  <a:pt x="7393198" y="199661"/>
                </a:cubicBezTo>
                <a:cubicBezTo>
                  <a:pt x="7354286" y="199661"/>
                  <a:pt x="7315764" y="214447"/>
                  <a:pt x="7276462" y="221451"/>
                </a:cubicBezTo>
                <a:cubicBezTo>
                  <a:pt x="7063614" y="259585"/>
                  <a:pt x="6850765" y="296162"/>
                  <a:pt x="6638305" y="336631"/>
                </a:cubicBezTo>
                <a:cubicBezTo>
                  <a:pt x="6535967" y="356087"/>
                  <a:pt x="6434795" y="382547"/>
                  <a:pt x="6333624" y="408229"/>
                </a:cubicBezTo>
                <a:cubicBezTo>
                  <a:pt x="6131670" y="459204"/>
                  <a:pt x="5929717" y="510568"/>
                  <a:pt x="5728542" y="564266"/>
                </a:cubicBezTo>
                <a:cubicBezTo>
                  <a:pt x="5663558" y="581388"/>
                  <a:pt x="5600521" y="606291"/>
                  <a:pt x="5536705" y="627304"/>
                </a:cubicBezTo>
                <a:cubicBezTo>
                  <a:pt x="5360045" y="686061"/>
                  <a:pt x="5182217" y="741705"/>
                  <a:pt x="5006724" y="803965"/>
                </a:cubicBezTo>
                <a:cubicBezTo>
                  <a:pt x="4839402" y="863111"/>
                  <a:pt x="4674415" y="929261"/>
                  <a:pt x="4508261" y="992299"/>
                </a:cubicBezTo>
                <a:cubicBezTo>
                  <a:pt x="4395416" y="1035102"/>
                  <a:pt x="4282181" y="1077127"/>
                  <a:pt x="4170115" y="1121098"/>
                </a:cubicBezTo>
                <a:cubicBezTo>
                  <a:pt x="4120307" y="1140554"/>
                  <a:pt x="4072835" y="1166236"/>
                  <a:pt x="4023416" y="1186081"/>
                </a:cubicBezTo>
                <a:cubicBezTo>
                  <a:pt x="3929249" y="1224604"/>
                  <a:pt x="3835860" y="1265072"/>
                  <a:pt x="3739359" y="1296591"/>
                </a:cubicBezTo>
                <a:cubicBezTo>
                  <a:pt x="3694610" y="1310988"/>
                  <a:pt x="3642468" y="1314491"/>
                  <a:pt x="3595773" y="1308265"/>
                </a:cubicBezTo>
                <a:cubicBezTo>
                  <a:pt x="3523008" y="1298926"/>
                  <a:pt x="3500050" y="1219545"/>
                  <a:pt x="3552581" y="1167014"/>
                </a:cubicBezTo>
                <a:cubicBezTo>
                  <a:pt x="3588769" y="1131215"/>
                  <a:pt x="3628459" y="1097361"/>
                  <a:pt x="3671263" y="1070901"/>
                </a:cubicBezTo>
                <a:cubicBezTo>
                  <a:pt x="3791501" y="997357"/>
                  <a:pt x="3915241" y="929650"/>
                  <a:pt x="4035868" y="857274"/>
                </a:cubicBezTo>
                <a:cubicBezTo>
                  <a:pt x="4101630" y="817584"/>
                  <a:pt x="4162721" y="771278"/>
                  <a:pt x="4227704" y="730421"/>
                </a:cubicBezTo>
                <a:cubicBezTo>
                  <a:pt x="4305140" y="681781"/>
                  <a:pt x="4384131" y="636254"/>
                  <a:pt x="4462733" y="589170"/>
                </a:cubicBezTo>
                <a:cubicBezTo>
                  <a:pt x="4596980" y="508622"/>
                  <a:pt x="4730837" y="427685"/>
                  <a:pt x="4864695" y="346748"/>
                </a:cubicBezTo>
                <a:cubicBezTo>
                  <a:pt x="4907887" y="320677"/>
                  <a:pt x="4951468" y="295773"/>
                  <a:pt x="4991937" y="260752"/>
                </a:cubicBezTo>
                <a:cubicBezTo>
                  <a:pt x="4936682" y="263865"/>
                  <a:pt x="4880649" y="263476"/>
                  <a:pt x="4825783" y="270481"/>
                </a:cubicBezTo>
                <a:cubicBezTo>
                  <a:pt x="4662741" y="290326"/>
                  <a:pt x="4499700" y="310171"/>
                  <a:pt x="4337048" y="334685"/>
                </a:cubicBezTo>
                <a:cubicBezTo>
                  <a:pt x="4215642" y="352974"/>
                  <a:pt x="4095014" y="377878"/>
                  <a:pt x="3973998" y="399668"/>
                </a:cubicBezTo>
                <a:cubicBezTo>
                  <a:pt x="3850647" y="422237"/>
                  <a:pt x="3726518" y="442083"/>
                  <a:pt x="3603945" y="468154"/>
                </a:cubicBezTo>
                <a:cubicBezTo>
                  <a:pt x="3436623" y="503953"/>
                  <a:pt x="3269690" y="542087"/>
                  <a:pt x="3103536" y="583722"/>
                </a:cubicBezTo>
                <a:cubicBezTo>
                  <a:pt x="2975904" y="615630"/>
                  <a:pt x="2850219" y="654931"/>
                  <a:pt x="2723754" y="689952"/>
                </a:cubicBezTo>
                <a:cubicBezTo>
                  <a:pt x="2675114" y="703571"/>
                  <a:pt x="2624918" y="712521"/>
                  <a:pt x="2576278" y="725751"/>
                </a:cubicBezTo>
                <a:cubicBezTo>
                  <a:pt x="2518688" y="741316"/>
                  <a:pt x="2461877" y="759994"/>
                  <a:pt x="2404676" y="776726"/>
                </a:cubicBezTo>
                <a:cubicBezTo>
                  <a:pt x="2335801" y="796571"/>
                  <a:pt x="2266149" y="813693"/>
                  <a:pt x="2197664" y="834316"/>
                </a:cubicBezTo>
                <a:cubicBezTo>
                  <a:pt x="2053300" y="877508"/>
                  <a:pt x="1909326" y="922646"/>
                  <a:pt x="1764962" y="965839"/>
                </a:cubicBezTo>
                <a:cubicBezTo>
                  <a:pt x="1635774" y="1004362"/>
                  <a:pt x="1506197" y="1040161"/>
                  <a:pt x="1377398" y="1079851"/>
                </a:cubicBezTo>
                <a:cubicBezTo>
                  <a:pt x="1264164" y="1114483"/>
                  <a:pt x="1152097" y="1152227"/>
                  <a:pt x="1039642" y="1189583"/>
                </a:cubicBezTo>
                <a:cubicBezTo>
                  <a:pt x="929521" y="1226160"/>
                  <a:pt x="819399" y="1263127"/>
                  <a:pt x="709278" y="1300482"/>
                </a:cubicBezTo>
                <a:cubicBezTo>
                  <a:pt x="683207" y="1309432"/>
                  <a:pt x="658304" y="1322273"/>
                  <a:pt x="632233" y="1330444"/>
                </a:cubicBezTo>
                <a:cubicBezTo>
                  <a:pt x="491371" y="1374415"/>
                  <a:pt x="354011" y="1428892"/>
                  <a:pt x="217041" y="1483758"/>
                </a:cubicBezTo>
                <a:cubicBezTo>
                  <a:pt x="161008" y="1506327"/>
                  <a:pt x="108477" y="1536289"/>
                  <a:pt x="36878" y="1527339"/>
                </a:cubicBezTo>
                <a:cubicBezTo>
                  <a:pt x="28707" y="1514498"/>
                  <a:pt x="13920" y="1496988"/>
                  <a:pt x="5360" y="1476364"/>
                </a:cubicBezTo>
                <a:cubicBezTo>
                  <a:pt x="-10594" y="1437063"/>
                  <a:pt x="10418" y="1396984"/>
                  <a:pt x="50498" y="1380641"/>
                </a:cubicBezTo>
                <a:cubicBezTo>
                  <a:pt x="175405" y="1330444"/>
                  <a:pt x="302259" y="1284528"/>
                  <a:pt x="423275" y="1226160"/>
                </a:cubicBezTo>
                <a:cubicBezTo>
                  <a:pt x="483978" y="1196976"/>
                  <a:pt x="545459" y="1177909"/>
                  <a:pt x="608885" y="1160010"/>
                </a:cubicBezTo>
                <a:cubicBezTo>
                  <a:pt x="641182" y="1150671"/>
                  <a:pt x="671145" y="1133160"/>
                  <a:pt x="703052" y="1121487"/>
                </a:cubicBezTo>
                <a:cubicBezTo>
                  <a:pt x="778542" y="1093859"/>
                  <a:pt x="854420" y="1067010"/>
                  <a:pt x="930299" y="1041328"/>
                </a:cubicBezTo>
                <a:cubicBezTo>
                  <a:pt x="1038474" y="1004751"/>
                  <a:pt x="1146650" y="968562"/>
                  <a:pt x="1255603" y="934320"/>
                </a:cubicBezTo>
                <a:cubicBezTo>
                  <a:pt x="1349771" y="904747"/>
                  <a:pt x="1444716" y="877119"/>
                  <a:pt x="1539661" y="849881"/>
                </a:cubicBezTo>
                <a:cubicBezTo>
                  <a:pt x="1625268" y="825366"/>
                  <a:pt x="1711652" y="803575"/>
                  <a:pt x="1797259" y="779061"/>
                </a:cubicBezTo>
                <a:cubicBezTo>
                  <a:pt x="1856794" y="761940"/>
                  <a:pt x="1915162" y="740927"/>
                  <a:pt x="1975087" y="724584"/>
                </a:cubicBezTo>
                <a:cubicBezTo>
                  <a:pt x="2074312" y="697346"/>
                  <a:pt x="2174317" y="672442"/>
                  <a:pt x="2273542" y="645593"/>
                </a:cubicBezTo>
                <a:cubicBezTo>
                  <a:pt x="2340860" y="627304"/>
                  <a:pt x="2407789" y="607070"/>
                  <a:pt x="2475107" y="589170"/>
                </a:cubicBezTo>
                <a:cubicBezTo>
                  <a:pt x="2496508" y="583722"/>
                  <a:pt x="2519855" y="585668"/>
                  <a:pt x="2540868" y="579442"/>
                </a:cubicBezTo>
                <a:cubicBezTo>
                  <a:pt x="2562270" y="573216"/>
                  <a:pt x="2586006" y="565823"/>
                  <a:pt x="2602349" y="551425"/>
                </a:cubicBezTo>
                <a:cubicBezTo>
                  <a:pt x="2630366" y="526522"/>
                  <a:pt x="2659939" y="519128"/>
                  <a:pt x="2696905" y="519128"/>
                </a:cubicBezTo>
                <a:cubicBezTo>
                  <a:pt x="2731148" y="519128"/>
                  <a:pt x="2766558" y="512513"/>
                  <a:pt x="2799633" y="502396"/>
                </a:cubicBezTo>
                <a:cubicBezTo>
                  <a:pt x="2852164" y="486053"/>
                  <a:pt x="2904695" y="467765"/>
                  <a:pt x="2954503" y="444417"/>
                </a:cubicBezTo>
                <a:cubicBezTo>
                  <a:pt x="2990302" y="427685"/>
                  <a:pt x="3028047" y="436635"/>
                  <a:pt x="3065791" y="421070"/>
                </a:cubicBezTo>
                <a:cubicBezTo>
                  <a:pt x="3133109" y="393832"/>
                  <a:pt x="3208988" y="387995"/>
                  <a:pt x="3280975" y="372430"/>
                </a:cubicBezTo>
                <a:cubicBezTo>
                  <a:pt x="3322611" y="363480"/>
                  <a:pt x="3361134" y="338577"/>
                  <a:pt x="3406661" y="352974"/>
                </a:cubicBezTo>
                <a:cubicBezTo>
                  <a:pt x="3412887" y="354920"/>
                  <a:pt x="3422615" y="344802"/>
                  <a:pt x="3431175" y="341300"/>
                </a:cubicBezTo>
                <a:cubicBezTo>
                  <a:pt x="3456468" y="331183"/>
                  <a:pt x="3481761" y="312895"/>
                  <a:pt x="3506665" y="313284"/>
                </a:cubicBezTo>
                <a:cubicBezTo>
                  <a:pt x="3576317" y="314451"/>
                  <a:pt x="3641689" y="297719"/>
                  <a:pt x="3707062" y="278263"/>
                </a:cubicBezTo>
                <a:cubicBezTo>
                  <a:pt x="3726128" y="272426"/>
                  <a:pt x="3746752" y="272815"/>
                  <a:pt x="3766208" y="268535"/>
                </a:cubicBezTo>
                <a:cubicBezTo>
                  <a:pt x="3817572" y="257640"/>
                  <a:pt x="3868547" y="246355"/>
                  <a:pt x="3919521" y="234681"/>
                </a:cubicBezTo>
                <a:cubicBezTo>
                  <a:pt x="3933140" y="231568"/>
                  <a:pt x="3945981" y="224564"/>
                  <a:pt x="3959601" y="223786"/>
                </a:cubicBezTo>
                <a:cubicBezTo>
                  <a:pt x="4060772" y="219506"/>
                  <a:pt x="4158441" y="196158"/>
                  <a:pt x="4257278" y="179426"/>
                </a:cubicBezTo>
                <a:cubicBezTo>
                  <a:pt x="4308642" y="170866"/>
                  <a:pt x="4360395" y="170477"/>
                  <a:pt x="4412148" y="158025"/>
                </a:cubicBezTo>
                <a:cubicBezTo>
                  <a:pt x="4447168" y="149464"/>
                  <a:pt x="4489583" y="157636"/>
                  <a:pt x="4528884" y="152966"/>
                </a:cubicBezTo>
                <a:cubicBezTo>
                  <a:pt x="4667800" y="137012"/>
                  <a:pt x="4807105" y="124949"/>
                  <a:pt x="4945242" y="104326"/>
                </a:cubicBezTo>
                <a:cubicBezTo>
                  <a:pt x="4978707" y="99268"/>
                  <a:pt x="5009447" y="80201"/>
                  <a:pt x="5043301" y="100046"/>
                </a:cubicBezTo>
                <a:cubicBezTo>
                  <a:pt x="5131242" y="63079"/>
                  <a:pt x="5223853" y="97711"/>
                  <a:pt x="5312572" y="81368"/>
                </a:cubicBezTo>
                <a:cubicBezTo>
                  <a:pt x="5334363" y="79422"/>
                  <a:pt x="5355375" y="70862"/>
                  <a:pt x="5389229" y="6035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 txBox="1"/>
          <p:nvPr/>
        </p:nvSpPr>
        <p:spPr>
          <a:xfrm rot="-427142">
            <a:off x="7440879" y="716021"/>
            <a:ext cx="7124121" cy="2172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767" dirty="0">
                <a:solidFill>
                  <a:srgbClr val="FF66C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EKANS</a:t>
            </a:r>
            <a:r>
              <a:rPr lang="en-US" sz="11767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 </a:t>
            </a:r>
            <a:endParaRPr dirty="0"/>
          </a:p>
        </p:txBody>
      </p:sp>
      <p:sp>
        <p:nvSpPr>
          <p:cNvPr id="77" name="Google Shape;77;p11"/>
          <p:cNvSpPr/>
          <p:nvPr/>
        </p:nvSpPr>
        <p:spPr>
          <a:xfrm>
            <a:off x="14052485" y="849268"/>
            <a:ext cx="885708" cy="2475480"/>
          </a:xfrm>
          <a:custGeom>
            <a:avLst/>
            <a:gdLst/>
            <a:ahLst/>
            <a:cxnLst/>
            <a:rect l="l" t="t" r="r" b="b"/>
            <a:pathLst>
              <a:path w="885708" h="2475480" extrusionOk="0">
                <a:moveTo>
                  <a:pt x="402197" y="1445887"/>
                </a:moveTo>
                <a:cubicBezTo>
                  <a:pt x="389851" y="1453968"/>
                  <a:pt x="381802" y="1458073"/>
                  <a:pt x="375100" y="1463781"/>
                </a:cubicBezTo>
                <a:cubicBezTo>
                  <a:pt x="310131" y="1519449"/>
                  <a:pt x="245451" y="1575471"/>
                  <a:pt x="180419" y="1631076"/>
                </a:cubicBezTo>
                <a:cubicBezTo>
                  <a:pt x="170093" y="1639895"/>
                  <a:pt x="157972" y="1646565"/>
                  <a:pt x="147486" y="1655319"/>
                </a:cubicBezTo>
                <a:cubicBezTo>
                  <a:pt x="134659" y="1665997"/>
                  <a:pt x="120934" y="1670230"/>
                  <a:pt x="107914" y="1658879"/>
                </a:cubicBezTo>
                <a:cubicBezTo>
                  <a:pt x="93997" y="1646725"/>
                  <a:pt x="82260" y="1631429"/>
                  <a:pt x="89347" y="1611002"/>
                </a:cubicBezTo>
                <a:cubicBezTo>
                  <a:pt x="102784" y="1572168"/>
                  <a:pt x="115899" y="1533142"/>
                  <a:pt x="131644" y="1495303"/>
                </a:cubicBezTo>
                <a:cubicBezTo>
                  <a:pt x="147678" y="1456822"/>
                  <a:pt x="167816" y="1420201"/>
                  <a:pt x="184523" y="1382073"/>
                </a:cubicBezTo>
                <a:cubicBezTo>
                  <a:pt x="202706" y="1340610"/>
                  <a:pt x="216976" y="1297319"/>
                  <a:pt x="236601" y="1256593"/>
                </a:cubicBezTo>
                <a:cubicBezTo>
                  <a:pt x="276236" y="1174404"/>
                  <a:pt x="318212" y="1093370"/>
                  <a:pt x="359419" y="1011951"/>
                </a:cubicBezTo>
                <a:cubicBezTo>
                  <a:pt x="379910" y="971450"/>
                  <a:pt x="400369" y="930949"/>
                  <a:pt x="421854" y="891025"/>
                </a:cubicBezTo>
                <a:cubicBezTo>
                  <a:pt x="428717" y="878198"/>
                  <a:pt x="438882" y="867263"/>
                  <a:pt x="445456" y="851389"/>
                </a:cubicBezTo>
                <a:cubicBezTo>
                  <a:pt x="434040" y="857610"/>
                  <a:pt x="421982" y="862869"/>
                  <a:pt x="411368" y="870181"/>
                </a:cubicBezTo>
                <a:cubicBezTo>
                  <a:pt x="360766" y="905198"/>
                  <a:pt x="310420" y="940569"/>
                  <a:pt x="260331" y="976292"/>
                </a:cubicBezTo>
                <a:cubicBezTo>
                  <a:pt x="239510" y="991889"/>
                  <a:pt x="215007" y="1001832"/>
                  <a:pt x="189205" y="1005153"/>
                </a:cubicBezTo>
                <a:cubicBezTo>
                  <a:pt x="177757" y="1006499"/>
                  <a:pt x="171921" y="1003036"/>
                  <a:pt x="164449" y="993063"/>
                </a:cubicBezTo>
                <a:cubicBezTo>
                  <a:pt x="149538" y="973053"/>
                  <a:pt x="148415" y="953716"/>
                  <a:pt x="157747" y="932327"/>
                </a:cubicBezTo>
                <a:cubicBezTo>
                  <a:pt x="185197" y="868642"/>
                  <a:pt x="217585" y="807265"/>
                  <a:pt x="243014" y="742553"/>
                </a:cubicBezTo>
                <a:cubicBezTo>
                  <a:pt x="262543" y="692720"/>
                  <a:pt x="290314" y="646094"/>
                  <a:pt x="314204" y="597929"/>
                </a:cubicBezTo>
                <a:cubicBezTo>
                  <a:pt x="342551" y="540753"/>
                  <a:pt x="369296" y="482743"/>
                  <a:pt x="399182" y="426400"/>
                </a:cubicBezTo>
                <a:cubicBezTo>
                  <a:pt x="437182" y="355146"/>
                  <a:pt x="477972" y="285304"/>
                  <a:pt x="516453" y="214210"/>
                </a:cubicBezTo>
                <a:cubicBezTo>
                  <a:pt x="532487" y="185125"/>
                  <a:pt x="546276" y="154982"/>
                  <a:pt x="560353" y="124967"/>
                </a:cubicBezTo>
                <a:cubicBezTo>
                  <a:pt x="564618" y="115860"/>
                  <a:pt x="565997" y="105406"/>
                  <a:pt x="569717" y="96106"/>
                </a:cubicBezTo>
                <a:cubicBezTo>
                  <a:pt x="574912" y="82862"/>
                  <a:pt x="567600" y="62147"/>
                  <a:pt x="592517" y="59677"/>
                </a:cubicBezTo>
                <a:cubicBezTo>
                  <a:pt x="596269" y="59293"/>
                  <a:pt x="599796" y="44125"/>
                  <a:pt x="601143" y="35467"/>
                </a:cubicBezTo>
                <a:cubicBezTo>
                  <a:pt x="602618" y="25846"/>
                  <a:pt x="601464" y="15777"/>
                  <a:pt x="601464" y="0"/>
                </a:cubicBezTo>
                <a:cubicBezTo>
                  <a:pt x="616920" y="7600"/>
                  <a:pt x="627534" y="11416"/>
                  <a:pt x="636353" y="17733"/>
                </a:cubicBezTo>
                <a:cubicBezTo>
                  <a:pt x="641259" y="21261"/>
                  <a:pt x="646326" y="29278"/>
                  <a:pt x="645973" y="34761"/>
                </a:cubicBezTo>
                <a:cubicBezTo>
                  <a:pt x="640778" y="90206"/>
                  <a:pt x="636674" y="145907"/>
                  <a:pt x="627566" y="200742"/>
                </a:cubicBezTo>
                <a:cubicBezTo>
                  <a:pt x="621858" y="235214"/>
                  <a:pt x="608743" y="268564"/>
                  <a:pt x="597872" y="302107"/>
                </a:cubicBezTo>
                <a:cubicBezTo>
                  <a:pt x="574687" y="373553"/>
                  <a:pt x="550893" y="444839"/>
                  <a:pt x="527067" y="516093"/>
                </a:cubicBezTo>
                <a:cubicBezTo>
                  <a:pt x="521744" y="532126"/>
                  <a:pt x="515202" y="547615"/>
                  <a:pt x="507218" y="568683"/>
                </a:cubicBezTo>
                <a:cubicBezTo>
                  <a:pt x="526747" y="562590"/>
                  <a:pt x="540568" y="561532"/>
                  <a:pt x="554806" y="552650"/>
                </a:cubicBezTo>
                <a:cubicBezTo>
                  <a:pt x="579497" y="537257"/>
                  <a:pt x="607268" y="526707"/>
                  <a:pt x="633916" y="514521"/>
                </a:cubicBezTo>
                <a:cubicBezTo>
                  <a:pt x="662263" y="501694"/>
                  <a:pt x="694684" y="498007"/>
                  <a:pt x="719151" y="476041"/>
                </a:cubicBezTo>
                <a:cubicBezTo>
                  <a:pt x="723448" y="472160"/>
                  <a:pt x="731753" y="472834"/>
                  <a:pt x="738391" y="471423"/>
                </a:cubicBezTo>
                <a:cubicBezTo>
                  <a:pt x="743843" y="470300"/>
                  <a:pt x="751411" y="471423"/>
                  <a:pt x="754425" y="468216"/>
                </a:cubicBezTo>
                <a:cubicBezTo>
                  <a:pt x="770459" y="450996"/>
                  <a:pt x="788898" y="451573"/>
                  <a:pt x="810575" y="453433"/>
                </a:cubicBezTo>
                <a:cubicBezTo>
                  <a:pt x="820644" y="454299"/>
                  <a:pt x="829815" y="453433"/>
                  <a:pt x="838345" y="459430"/>
                </a:cubicBezTo>
                <a:lnTo>
                  <a:pt x="885709" y="492683"/>
                </a:lnTo>
                <a:cubicBezTo>
                  <a:pt x="884202" y="517953"/>
                  <a:pt x="870317" y="541522"/>
                  <a:pt x="858227" y="564963"/>
                </a:cubicBezTo>
                <a:cubicBezTo>
                  <a:pt x="815321" y="648050"/>
                  <a:pt x="770074" y="729950"/>
                  <a:pt x="727713" y="813293"/>
                </a:cubicBezTo>
                <a:cubicBezTo>
                  <a:pt x="699975" y="867808"/>
                  <a:pt x="675571" y="924150"/>
                  <a:pt x="649982" y="979787"/>
                </a:cubicBezTo>
                <a:cubicBezTo>
                  <a:pt x="648859" y="982256"/>
                  <a:pt x="650655" y="986040"/>
                  <a:pt x="651008" y="988510"/>
                </a:cubicBezTo>
                <a:cubicBezTo>
                  <a:pt x="677944" y="976965"/>
                  <a:pt x="703983" y="965036"/>
                  <a:pt x="730631" y="954678"/>
                </a:cubicBezTo>
                <a:cubicBezTo>
                  <a:pt x="745350" y="948970"/>
                  <a:pt x="764398" y="938356"/>
                  <a:pt x="775525" y="943295"/>
                </a:cubicBezTo>
                <a:cubicBezTo>
                  <a:pt x="792746" y="950862"/>
                  <a:pt x="810800" y="940312"/>
                  <a:pt x="826609" y="952434"/>
                </a:cubicBezTo>
                <a:cubicBezTo>
                  <a:pt x="842418" y="964555"/>
                  <a:pt x="861209" y="974336"/>
                  <a:pt x="880450" y="986201"/>
                </a:cubicBezTo>
                <a:cubicBezTo>
                  <a:pt x="864063" y="1021026"/>
                  <a:pt x="848383" y="1057390"/>
                  <a:pt x="830200" y="1092440"/>
                </a:cubicBezTo>
                <a:cubicBezTo>
                  <a:pt x="786011" y="1177782"/>
                  <a:pt x="741117" y="1262761"/>
                  <a:pt x="695517" y="1347376"/>
                </a:cubicBezTo>
                <a:cubicBezTo>
                  <a:pt x="674577" y="1386594"/>
                  <a:pt x="651745" y="1424819"/>
                  <a:pt x="630741" y="1464037"/>
                </a:cubicBezTo>
                <a:cubicBezTo>
                  <a:pt x="608711" y="1505115"/>
                  <a:pt x="588380" y="1547124"/>
                  <a:pt x="566414" y="1588234"/>
                </a:cubicBezTo>
                <a:cubicBezTo>
                  <a:pt x="546019" y="1626394"/>
                  <a:pt x="523572" y="1663464"/>
                  <a:pt x="503562" y="1701785"/>
                </a:cubicBezTo>
                <a:cubicBezTo>
                  <a:pt x="468288" y="1769287"/>
                  <a:pt x="434681" y="1837654"/>
                  <a:pt x="399375" y="1905124"/>
                </a:cubicBezTo>
                <a:cubicBezTo>
                  <a:pt x="373015" y="1955534"/>
                  <a:pt x="345117" y="2005110"/>
                  <a:pt x="317892" y="2055039"/>
                </a:cubicBezTo>
                <a:cubicBezTo>
                  <a:pt x="299902" y="2087940"/>
                  <a:pt x="282136" y="2121002"/>
                  <a:pt x="263826" y="2153743"/>
                </a:cubicBezTo>
                <a:cubicBezTo>
                  <a:pt x="250454" y="2177601"/>
                  <a:pt x="237146" y="2201523"/>
                  <a:pt x="222491" y="2224580"/>
                </a:cubicBezTo>
                <a:cubicBezTo>
                  <a:pt x="175929" y="2297822"/>
                  <a:pt x="129335" y="2371031"/>
                  <a:pt x="81395" y="2443279"/>
                </a:cubicBezTo>
                <a:cubicBezTo>
                  <a:pt x="72209" y="2456128"/>
                  <a:pt x="59769" y="2466300"/>
                  <a:pt x="45351" y="2472749"/>
                </a:cubicBezTo>
                <a:cubicBezTo>
                  <a:pt x="23802" y="2482369"/>
                  <a:pt x="553" y="2465310"/>
                  <a:pt x="168" y="2441451"/>
                </a:cubicBezTo>
                <a:cubicBezTo>
                  <a:pt x="-501" y="2428837"/>
                  <a:pt x="830" y="2416195"/>
                  <a:pt x="4112" y="2403997"/>
                </a:cubicBezTo>
                <a:cubicBezTo>
                  <a:pt x="12610" y="2376900"/>
                  <a:pt x="23545" y="2350604"/>
                  <a:pt x="32973" y="2323828"/>
                </a:cubicBezTo>
                <a:cubicBezTo>
                  <a:pt x="46377" y="2286213"/>
                  <a:pt x="60647" y="2248855"/>
                  <a:pt x="72352" y="2210726"/>
                </a:cubicBezTo>
                <a:cubicBezTo>
                  <a:pt x="93162" y="2141656"/>
                  <a:pt x="119655" y="2074427"/>
                  <a:pt x="151558" y="2009728"/>
                </a:cubicBezTo>
                <a:cubicBezTo>
                  <a:pt x="170125" y="1973043"/>
                  <a:pt x="182118" y="1933792"/>
                  <a:pt x="204533" y="1898294"/>
                </a:cubicBezTo>
                <a:cubicBezTo>
                  <a:pt x="220118" y="1873538"/>
                  <a:pt x="222555" y="1840861"/>
                  <a:pt x="233554" y="1812770"/>
                </a:cubicBezTo>
                <a:cubicBezTo>
                  <a:pt x="246766" y="1779131"/>
                  <a:pt x="262768" y="1746583"/>
                  <a:pt x="277679" y="1713650"/>
                </a:cubicBezTo>
                <a:cubicBezTo>
                  <a:pt x="301505" y="1660995"/>
                  <a:pt x="322573" y="1606801"/>
                  <a:pt x="350472" y="1556519"/>
                </a:cubicBezTo>
                <a:cubicBezTo>
                  <a:pt x="364774" y="1530866"/>
                  <a:pt x="371925" y="1499760"/>
                  <a:pt x="397130" y="1479558"/>
                </a:cubicBezTo>
                <a:cubicBezTo>
                  <a:pt x="402582" y="1475004"/>
                  <a:pt x="400241" y="1460830"/>
                  <a:pt x="402197" y="1445887"/>
                </a:cubicBezTo>
                <a:close/>
                <a:moveTo>
                  <a:pt x="169323" y="2184720"/>
                </a:moveTo>
                <a:cubicBezTo>
                  <a:pt x="176025" y="2180487"/>
                  <a:pt x="182599" y="2178627"/>
                  <a:pt x="185101" y="2174362"/>
                </a:cubicBezTo>
                <a:cubicBezTo>
                  <a:pt x="198280" y="2151915"/>
                  <a:pt x="210754" y="2128762"/>
                  <a:pt x="222844" y="2105674"/>
                </a:cubicBezTo>
                <a:cubicBezTo>
                  <a:pt x="241315" y="2070752"/>
                  <a:pt x="258791" y="2035318"/>
                  <a:pt x="277839" y="2000909"/>
                </a:cubicBezTo>
                <a:cubicBezTo>
                  <a:pt x="295573" y="1968650"/>
                  <a:pt x="315903" y="1937801"/>
                  <a:pt x="333124" y="1905316"/>
                </a:cubicBezTo>
                <a:cubicBezTo>
                  <a:pt x="365736" y="1843779"/>
                  <a:pt x="396713" y="1781825"/>
                  <a:pt x="428492" y="1720159"/>
                </a:cubicBezTo>
                <a:cubicBezTo>
                  <a:pt x="449111" y="1680235"/>
                  <a:pt x="467165" y="1639414"/>
                  <a:pt x="494743" y="1603274"/>
                </a:cubicBezTo>
                <a:cubicBezTo>
                  <a:pt x="509077" y="1584546"/>
                  <a:pt x="524053" y="1563831"/>
                  <a:pt x="530017" y="1541640"/>
                </a:cubicBezTo>
                <a:cubicBezTo>
                  <a:pt x="542844" y="1493539"/>
                  <a:pt x="573405" y="1455315"/>
                  <a:pt x="595275" y="1412376"/>
                </a:cubicBezTo>
                <a:cubicBezTo>
                  <a:pt x="611693" y="1380181"/>
                  <a:pt x="631896" y="1349941"/>
                  <a:pt x="648635" y="1317874"/>
                </a:cubicBezTo>
                <a:cubicBezTo>
                  <a:pt x="676149" y="1265219"/>
                  <a:pt x="702187" y="1211795"/>
                  <a:pt x="728964" y="1158755"/>
                </a:cubicBezTo>
                <a:cubicBezTo>
                  <a:pt x="753367" y="1110430"/>
                  <a:pt x="777963" y="1062200"/>
                  <a:pt x="802719" y="1013362"/>
                </a:cubicBezTo>
                <a:cubicBezTo>
                  <a:pt x="791591" y="1004672"/>
                  <a:pt x="782708" y="1008263"/>
                  <a:pt x="773249" y="1013362"/>
                </a:cubicBezTo>
                <a:cubicBezTo>
                  <a:pt x="742047" y="1030101"/>
                  <a:pt x="710108" y="1045429"/>
                  <a:pt x="679484" y="1063130"/>
                </a:cubicBezTo>
                <a:cubicBezTo>
                  <a:pt x="646967" y="1081762"/>
                  <a:pt x="615862" y="1102830"/>
                  <a:pt x="583794" y="1122583"/>
                </a:cubicBezTo>
                <a:cubicBezTo>
                  <a:pt x="561636" y="1136244"/>
                  <a:pt x="534347" y="1135699"/>
                  <a:pt x="521135" y="1121942"/>
                </a:cubicBezTo>
                <a:cubicBezTo>
                  <a:pt x="502600" y="1102702"/>
                  <a:pt x="502632" y="1093594"/>
                  <a:pt x="521904" y="1062297"/>
                </a:cubicBezTo>
                <a:cubicBezTo>
                  <a:pt x="531941" y="1045942"/>
                  <a:pt x="543454" y="1030422"/>
                  <a:pt x="552336" y="1013522"/>
                </a:cubicBezTo>
                <a:cubicBezTo>
                  <a:pt x="589150" y="943401"/>
                  <a:pt x="625493" y="873046"/>
                  <a:pt x="661365" y="802455"/>
                </a:cubicBezTo>
                <a:cubicBezTo>
                  <a:pt x="673295" y="779142"/>
                  <a:pt x="682530" y="754353"/>
                  <a:pt x="694972" y="731393"/>
                </a:cubicBezTo>
                <a:cubicBezTo>
                  <a:pt x="724282" y="677167"/>
                  <a:pt x="755323" y="623903"/>
                  <a:pt x="784440" y="569613"/>
                </a:cubicBezTo>
                <a:cubicBezTo>
                  <a:pt x="792008" y="555536"/>
                  <a:pt x="801757" y="541201"/>
                  <a:pt x="802622" y="520261"/>
                </a:cubicBezTo>
                <a:cubicBezTo>
                  <a:pt x="784729" y="526675"/>
                  <a:pt x="770555" y="530651"/>
                  <a:pt x="756894" y="536488"/>
                </a:cubicBezTo>
                <a:cubicBezTo>
                  <a:pt x="714180" y="554926"/>
                  <a:pt x="671884" y="574455"/>
                  <a:pt x="629106" y="592734"/>
                </a:cubicBezTo>
                <a:cubicBezTo>
                  <a:pt x="577798" y="614700"/>
                  <a:pt x="526201" y="636474"/>
                  <a:pt x="474188" y="656869"/>
                </a:cubicBezTo>
                <a:cubicBezTo>
                  <a:pt x="450362" y="666264"/>
                  <a:pt x="423041" y="642150"/>
                  <a:pt x="426087" y="615502"/>
                </a:cubicBezTo>
                <a:cubicBezTo>
                  <a:pt x="427441" y="607571"/>
                  <a:pt x="429768" y="599838"/>
                  <a:pt x="433014" y="592477"/>
                </a:cubicBezTo>
                <a:cubicBezTo>
                  <a:pt x="458090" y="526098"/>
                  <a:pt x="483295" y="459782"/>
                  <a:pt x="509783" y="390036"/>
                </a:cubicBezTo>
                <a:cubicBezTo>
                  <a:pt x="502888" y="392890"/>
                  <a:pt x="498591" y="393243"/>
                  <a:pt x="497405" y="395391"/>
                </a:cubicBezTo>
                <a:cubicBezTo>
                  <a:pt x="417236" y="537482"/>
                  <a:pt x="352108" y="686948"/>
                  <a:pt x="283644" y="834714"/>
                </a:cubicBezTo>
                <a:cubicBezTo>
                  <a:pt x="280084" y="842378"/>
                  <a:pt x="280790" y="852031"/>
                  <a:pt x="279058" y="863575"/>
                </a:cubicBezTo>
                <a:cubicBezTo>
                  <a:pt x="331039" y="857386"/>
                  <a:pt x="361086" y="814929"/>
                  <a:pt x="405532" y="799152"/>
                </a:cubicBezTo>
                <a:cubicBezTo>
                  <a:pt x="436798" y="788056"/>
                  <a:pt x="462195" y="760446"/>
                  <a:pt x="487817" y="741943"/>
                </a:cubicBezTo>
                <a:lnTo>
                  <a:pt x="545827" y="783631"/>
                </a:lnTo>
                <a:cubicBezTo>
                  <a:pt x="540632" y="800146"/>
                  <a:pt x="536655" y="820348"/>
                  <a:pt x="528061" y="838146"/>
                </a:cubicBezTo>
                <a:cubicBezTo>
                  <a:pt x="513984" y="867551"/>
                  <a:pt x="496635" y="894905"/>
                  <a:pt x="483872" y="925497"/>
                </a:cubicBezTo>
                <a:cubicBezTo>
                  <a:pt x="460271" y="982032"/>
                  <a:pt x="429743" y="1035681"/>
                  <a:pt x="402293" y="1090644"/>
                </a:cubicBezTo>
                <a:cubicBezTo>
                  <a:pt x="372214" y="1150824"/>
                  <a:pt x="342220" y="1211079"/>
                  <a:pt x="312312" y="1271408"/>
                </a:cubicBezTo>
                <a:cubicBezTo>
                  <a:pt x="300126" y="1295844"/>
                  <a:pt x="286434" y="1319509"/>
                  <a:pt x="275659" y="1344650"/>
                </a:cubicBezTo>
                <a:cubicBezTo>
                  <a:pt x="259016" y="1383131"/>
                  <a:pt x="242597" y="1421900"/>
                  <a:pt x="229482" y="1461696"/>
                </a:cubicBezTo>
                <a:cubicBezTo>
                  <a:pt x="223068" y="1481353"/>
                  <a:pt x="208093" y="1500177"/>
                  <a:pt x="212839" y="1524997"/>
                </a:cubicBezTo>
                <a:cubicBezTo>
                  <a:pt x="223742" y="1514768"/>
                  <a:pt x="232079" y="1505949"/>
                  <a:pt x="241283" y="1498542"/>
                </a:cubicBezTo>
                <a:cubicBezTo>
                  <a:pt x="260523" y="1483277"/>
                  <a:pt x="280373" y="1468687"/>
                  <a:pt x="300062" y="1453936"/>
                </a:cubicBezTo>
                <a:cubicBezTo>
                  <a:pt x="341237" y="1423023"/>
                  <a:pt x="376383" y="1383869"/>
                  <a:pt x="425574" y="1363826"/>
                </a:cubicBezTo>
                <a:cubicBezTo>
                  <a:pt x="433334" y="1360620"/>
                  <a:pt x="438722" y="1351513"/>
                  <a:pt x="444814" y="1344875"/>
                </a:cubicBezTo>
                <a:cubicBezTo>
                  <a:pt x="450907" y="1338237"/>
                  <a:pt x="456391" y="1331599"/>
                  <a:pt x="462259" y="1324833"/>
                </a:cubicBezTo>
                <a:lnTo>
                  <a:pt x="518441" y="1353437"/>
                </a:lnTo>
                <a:cubicBezTo>
                  <a:pt x="514978" y="1368316"/>
                  <a:pt x="512861" y="1382907"/>
                  <a:pt x="507987" y="1396535"/>
                </a:cubicBezTo>
                <a:cubicBezTo>
                  <a:pt x="501913" y="1412613"/>
                  <a:pt x="494856" y="1428303"/>
                  <a:pt x="486855" y="1443514"/>
                </a:cubicBezTo>
                <a:cubicBezTo>
                  <a:pt x="464857" y="1487093"/>
                  <a:pt x="440806" y="1529679"/>
                  <a:pt x="420475" y="1573996"/>
                </a:cubicBezTo>
                <a:cubicBezTo>
                  <a:pt x="393859" y="1632006"/>
                  <a:pt x="370065" y="1691299"/>
                  <a:pt x="345053" y="1750014"/>
                </a:cubicBezTo>
                <a:cubicBezTo>
                  <a:pt x="311446" y="1828900"/>
                  <a:pt x="277818" y="1907764"/>
                  <a:pt x="244169" y="1986607"/>
                </a:cubicBezTo>
                <a:cubicBezTo>
                  <a:pt x="242690" y="1990946"/>
                  <a:pt x="240823" y="1995143"/>
                  <a:pt x="238589" y="1999146"/>
                </a:cubicBezTo>
                <a:cubicBezTo>
                  <a:pt x="202834" y="2052602"/>
                  <a:pt x="192187" y="2116352"/>
                  <a:pt x="166694" y="2174009"/>
                </a:cubicBezTo>
                <a:cubicBezTo>
                  <a:pt x="165924" y="2175965"/>
                  <a:pt x="167656" y="2178659"/>
                  <a:pt x="169323" y="21847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8023631" y="3250387"/>
            <a:ext cx="1635699" cy="1643991"/>
            <a:chOff x="8023631" y="3250387"/>
            <a:chExt cx="1635699" cy="1643991"/>
          </a:xfrm>
        </p:grpSpPr>
        <p:sp>
          <p:nvSpPr>
            <p:cNvPr id="79" name="Google Shape;79;p11"/>
            <p:cNvSpPr/>
            <p:nvPr/>
          </p:nvSpPr>
          <p:spPr>
            <a:xfrm>
              <a:off x="8023631" y="3273741"/>
              <a:ext cx="1405065" cy="1585166"/>
            </a:xfrm>
            <a:custGeom>
              <a:avLst/>
              <a:gdLst/>
              <a:ahLst/>
              <a:cxnLst/>
              <a:rect l="l" t="t" r="r" b="b"/>
              <a:pathLst>
                <a:path w="1405065" h="1585166" extrusionOk="0">
                  <a:moveTo>
                    <a:pt x="1371383" y="787198"/>
                  </a:moveTo>
                  <a:cubicBezTo>
                    <a:pt x="1381121" y="782661"/>
                    <a:pt x="1392109" y="779800"/>
                    <a:pt x="1400630" y="773125"/>
                  </a:cubicBezTo>
                  <a:cubicBezTo>
                    <a:pt x="1409249" y="764708"/>
                    <a:pt x="1404249" y="751161"/>
                    <a:pt x="1394675" y="745966"/>
                  </a:cubicBezTo>
                  <a:cubicBezTo>
                    <a:pt x="1364738" y="728211"/>
                    <a:pt x="1327201" y="730611"/>
                    <a:pt x="1296704" y="713579"/>
                  </a:cubicBezTo>
                  <a:cubicBezTo>
                    <a:pt x="1195411" y="660971"/>
                    <a:pt x="1114810" y="578376"/>
                    <a:pt x="1035098" y="498148"/>
                  </a:cubicBezTo>
                  <a:cubicBezTo>
                    <a:pt x="1002265" y="469181"/>
                    <a:pt x="977427" y="433440"/>
                    <a:pt x="952194" y="398028"/>
                  </a:cubicBezTo>
                  <a:cubicBezTo>
                    <a:pt x="910348" y="345650"/>
                    <a:pt x="871561" y="290609"/>
                    <a:pt x="841755" y="230405"/>
                  </a:cubicBezTo>
                  <a:cubicBezTo>
                    <a:pt x="806850" y="157312"/>
                    <a:pt x="776814" y="80603"/>
                    <a:pt x="742994" y="6820"/>
                  </a:cubicBezTo>
                  <a:cubicBezTo>
                    <a:pt x="739507" y="309"/>
                    <a:pt x="730296" y="-1959"/>
                    <a:pt x="724078" y="1855"/>
                  </a:cubicBezTo>
                  <a:cubicBezTo>
                    <a:pt x="714768" y="7116"/>
                    <a:pt x="716840" y="18229"/>
                    <a:pt x="721183" y="26120"/>
                  </a:cubicBezTo>
                  <a:cubicBezTo>
                    <a:pt x="708089" y="85338"/>
                    <a:pt x="688778" y="145081"/>
                    <a:pt x="660354" y="198939"/>
                  </a:cubicBezTo>
                  <a:cubicBezTo>
                    <a:pt x="642326" y="230504"/>
                    <a:pt x="620777" y="259866"/>
                    <a:pt x="597420" y="287682"/>
                  </a:cubicBezTo>
                  <a:cubicBezTo>
                    <a:pt x="557876" y="335326"/>
                    <a:pt x="517773" y="382673"/>
                    <a:pt x="471913" y="424398"/>
                  </a:cubicBezTo>
                  <a:cubicBezTo>
                    <a:pt x="424671" y="467504"/>
                    <a:pt x="379370" y="511991"/>
                    <a:pt x="328378" y="551283"/>
                  </a:cubicBezTo>
                  <a:cubicBezTo>
                    <a:pt x="262779" y="603792"/>
                    <a:pt x="191521" y="648444"/>
                    <a:pt x="118717" y="690234"/>
                  </a:cubicBezTo>
                  <a:cubicBezTo>
                    <a:pt x="94406" y="703978"/>
                    <a:pt x="69469" y="716670"/>
                    <a:pt x="43907" y="727981"/>
                  </a:cubicBezTo>
                  <a:cubicBezTo>
                    <a:pt x="33347" y="732584"/>
                    <a:pt x="22753" y="737089"/>
                    <a:pt x="11996" y="741199"/>
                  </a:cubicBezTo>
                  <a:cubicBezTo>
                    <a:pt x="7094" y="742580"/>
                    <a:pt x="2949" y="745868"/>
                    <a:pt x="1106" y="750668"/>
                  </a:cubicBezTo>
                  <a:cubicBezTo>
                    <a:pt x="-2216" y="758000"/>
                    <a:pt x="2291" y="767174"/>
                    <a:pt x="10022" y="769147"/>
                  </a:cubicBezTo>
                  <a:cubicBezTo>
                    <a:pt x="44499" y="774605"/>
                    <a:pt x="80095" y="768456"/>
                    <a:pt x="114474" y="775953"/>
                  </a:cubicBezTo>
                  <a:cubicBezTo>
                    <a:pt x="154248" y="784502"/>
                    <a:pt x="192048" y="800317"/>
                    <a:pt x="228400" y="818336"/>
                  </a:cubicBezTo>
                  <a:cubicBezTo>
                    <a:pt x="295710" y="852399"/>
                    <a:pt x="360092" y="892612"/>
                    <a:pt x="413946" y="945878"/>
                  </a:cubicBezTo>
                  <a:cubicBezTo>
                    <a:pt x="457931" y="985827"/>
                    <a:pt x="501324" y="1027059"/>
                    <a:pt x="533005" y="1077793"/>
                  </a:cubicBezTo>
                  <a:cubicBezTo>
                    <a:pt x="582188" y="1151149"/>
                    <a:pt x="638871" y="1219507"/>
                    <a:pt x="677889" y="1299274"/>
                  </a:cubicBezTo>
                  <a:cubicBezTo>
                    <a:pt x="705622" y="1352014"/>
                    <a:pt x="734079" y="1403504"/>
                    <a:pt x="756746" y="1459072"/>
                  </a:cubicBezTo>
                  <a:cubicBezTo>
                    <a:pt x="769444" y="1490176"/>
                    <a:pt x="780005" y="1522103"/>
                    <a:pt x="791947" y="1553438"/>
                  </a:cubicBezTo>
                  <a:cubicBezTo>
                    <a:pt x="795928" y="1562414"/>
                    <a:pt x="797572" y="1572969"/>
                    <a:pt x="804218" y="1580465"/>
                  </a:cubicBezTo>
                  <a:cubicBezTo>
                    <a:pt x="809646" y="1586219"/>
                    <a:pt x="819055" y="1586680"/>
                    <a:pt x="825240" y="1581912"/>
                  </a:cubicBezTo>
                  <a:cubicBezTo>
                    <a:pt x="836129" y="1571127"/>
                    <a:pt x="834682" y="1553832"/>
                    <a:pt x="839024" y="1539858"/>
                  </a:cubicBezTo>
                  <a:cubicBezTo>
                    <a:pt x="849979" y="1491722"/>
                    <a:pt x="860342" y="1443322"/>
                    <a:pt x="875311" y="1396238"/>
                  </a:cubicBezTo>
                  <a:cubicBezTo>
                    <a:pt x="887845" y="1354546"/>
                    <a:pt x="900972" y="1313051"/>
                    <a:pt x="916138" y="1272279"/>
                  </a:cubicBezTo>
                  <a:cubicBezTo>
                    <a:pt x="939890" y="1209741"/>
                    <a:pt x="958182" y="1144902"/>
                    <a:pt x="987560" y="1084632"/>
                  </a:cubicBezTo>
                  <a:cubicBezTo>
                    <a:pt x="1043552" y="970374"/>
                    <a:pt x="1176330" y="885839"/>
                    <a:pt x="1285256" y="825175"/>
                  </a:cubicBezTo>
                  <a:cubicBezTo>
                    <a:pt x="1313154" y="811431"/>
                    <a:pt x="1342663" y="799364"/>
                    <a:pt x="1371383" y="78719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9283428" y="3250387"/>
              <a:ext cx="375902" cy="462379"/>
            </a:xfrm>
            <a:custGeom>
              <a:avLst/>
              <a:gdLst/>
              <a:ahLst/>
              <a:cxnLst/>
              <a:rect l="l" t="t" r="r" b="b"/>
              <a:pathLst>
                <a:path w="375902" h="462379" extrusionOk="0">
                  <a:moveTo>
                    <a:pt x="310588" y="127663"/>
                  </a:moveTo>
                  <a:cubicBezTo>
                    <a:pt x="274498" y="102313"/>
                    <a:pt x="241962" y="69860"/>
                    <a:pt x="222025" y="30206"/>
                  </a:cubicBezTo>
                  <a:cubicBezTo>
                    <a:pt x="220019" y="26031"/>
                    <a:pt x="216828" y="16890"/>
                    <a:pt x="211037" y="15114"/>
                  </a:cubicBezTo>
                  <a:cubicBezTo>
                    <a:pt x="211794" y="11070"/>
                    <a:pt x="212913" y="6664"/>
                    <a:pt x="211301" y="2653"/>
                  </a:cubicBezTo>
                  <a:cubicBezTo>
                    <a:pt x="210445" y="55"/>
                    <a:pt x="206695" y="-1128"/>
                    <a:pt x="204951" y="1403"/>
                  </a:cubicBezTo>
                  <a:cubicBezTo>
                    <a:pt x="197516" y="13470"/>
                    <a:pt x="191299" y="26820"/>
                    <a:pt x="184094" y="39248"/>
                  </a:cubicBezTo>
                  <a:cubicBezTo>
                    <a:pt x="168895" y="67361"/>
                    <a:pt x="149123" y="92514"/>
                    <a:pt x="128002" y="116714"/>
                  </a:cubicBezTo>
                  <a:cubicBezTo>
                    <a:pt x="95927" y="155381"/>
                    <a:pt x="54837" y="184875"/>
                    <a:pt x="9141" y="205392"/>
                  </a:cubicBezTo>
                  <a:cubicBezTo>
                    <a:pt x="3219" y="208286"/>
                    <a:pt x="-663" y="214533"/>
                    <a:pt x="94" y="221207"/>
                  </a:cubicBezTo>
                  <a:cubicBezTo>
                    <a:pt x="818" y="231236"/>
                    <a:pt x="11115" y="235609"/>
                    <a:pt x="18978" y="239456"/>
                  </a:cubicBezTo>
                  <a:cubicBezTo>
                    <a:pt x="30360" y="244980"/>
                    <a:pt x="40000" y="249484"/>
                    <a:pt x="51646" y="255370"/>
                  </a:cubicBezTo>
                  <a:cubicBezTo>
                    <a:pt x="51580" y="255337"/>
                    <a:pt x="51448" y="255271"/>
                    <a:pt x="51317" y="255206"/>
                  </a:cubicBezTo>
                  <a:cubicBezTo>
                    <a:pt x="50889" y="255008"/>
                    <a:pt x="50494" y="254811"/>
                    <a:pt x="50066" y="254581"/>
                  </a:cubicBezTo>
                  <a:cubicBezTo>
                    <a:pt x="50659" y="254844"/>
                    <a:pt x="51218" y="255140"/>
                    <a:pt x="51777" y="255436"/>
                  </a:cubicBezTo>
                  <a:cubicBezTo>
                    <a:pt x="52271" y="255699"/>
                    <a:pt x="52797" y="255929"/>
                    <a:pt x="53291" y="256192"/>
                  </a:cubicBezTo>
                  <a:cubicBezTo>
                    <a:pt x="52369" y="255764"/>
                    <a:pt x="52205" y="255699"/>
                    <a:pt x="52040" y="255600"/>
                  </a:cubicBezTo>
                  <a:cubicBezTo>
                    <a:pt x="51942" y="255534"/>
                    <a:pt x="51810" y="255501"/>
                    <a:pt x="51711" y="255436"/>
                  </a:cubicBezTo>
                  <a:cubicBezTo>
                    <a:pt x="122443" y="292064"/>
                    <a:pt x="184160" y="357890"/>
                    <a:pt x="209064" y="434304"/>
                  </a:cubicBezTo>
                  <a:cubicBezTo>
                    <a:pt x="213110" y="443872"/>
                    <a:pt x="214064" y="460279"/>
                    <a:pt x="227256" y="462153"/>
                  </a:cubicBezTo>
                  <a:cubicBezTo>
                    <a:pt x="240580" y="464389"/>
                    <a:pt x="245712" y="449527"/>
                    <a:pt x="247686" y="438940"/>
                  </a:cubicBezTo>
                  <a:cubicBezTo>
                    <a:pt x="251338" y="424210"/>
                    <a:pt x="254595" y="409446"/>
                    <a:pt x="258378" y="394782"/>
                  </a:cubicBezTo>
                  <a:cubicBezTo>
                    <a:pt x="267951" y="357529"/>
                    <a:pt x="278446" y="320243"/>
                    <a:pt x="298613" y="286968"/>
                  </a:cubicBezTo>
                  <a:cubicBezTo>
                    <a:pt x="319207" y="249320"/>
                    <a:pt x="353882" y="221405"/>
                    <a:pt x="375068" y="184513"/>
                  </a:cubicBezTo>
                  <a:cubicBezTo>
                    <a:pt x="383260" y="154855"/>
                    <a:pt x="328846" y="142722"/>
                    <a:pt x="310588" y="12766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9517231" y="4459118"/>
              <a:ext cx="65" cy="131"/>
            </a:xfrm>
            <a:custGeom>
              <a:avLst/>
              <a:gdLst/>
              <a:ahLst/>
              <a:cxnLst/>
              <a:rect l="l" t="t" r="r" b="b"/>
              <a:pathLst>
                <a:path w="65" h="131" extrusionOk="0">
                  <a:moveTo>
                    <a:pt x="0" y="0"/>
                  </a:moveTo>
                  <a:cubicBezTo>
                    <a:pt x="33" y="33"/>
                    <a:pt x="33" y="99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33" y="99"/>
                    <a:pt x="0" y="33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9256211" y="4425827"/>
              <a:ext cx="398193" cy="468551"/>
            </a:xfrm>
            <a:custGeom>
              <a:avLst/>
              <a:gdLst/>
              <a:ahLst/>
              <a:cxnLst/>
              <a:rect l="l" t="t" r="r" b="b"/>
              <a:pathLst>
                <a:path w="398193" h="468551" extrusionOk="0">
                  <a:moveTo>
                    <a:pt x="384948" y="190622"/>
                  </a:moveTo>
                  <a:cubicBezTo>
                    <a:pt x="365636" y="172440"/>
                    <a:pt x="343595" y="157413"/>
                    <a:pt x="325797" y="137619"/>
                  </a:cubicBezTo>
                  <a:cubicBezTo>
                    <a:pt x="297800" y="107139"/>
                    <a:pt x="279377" y="70215"/>
                    <a:pt x="261086" y="33422"/>
                  </a:cubicBezTo>
                  <a:cubicBezTo>
                    <a:pt x="261119" y="33521"/>
                    <a:pt x="261152" y="33586"/>
                    <a:pt x="261185" y="33652"/>
                  </a:cubicBezTo>
                  <a:cubicBezTo>
                    <a:pt x="257204" y="26320"/>
                    <a:pt x="254572" y="18462"/>
                    <a:pt x="253026" y="10274"/>
                  </a:cubicBezTo>
                  <a:cubicBezTo>
                    <a:pt x="252269" y="6855"/>
                    <a:pt x="249604" y="3731"/>
                    <a:pt x="246611" y="1956"/>
                  </a:cubicBezTo>
                  <a:cubicBezTo>
                    <a:pt x="234372" y="-5048"/>
                    <a:pt x="221674" y="8072"/>
                    <a:pt x="226773" y="20533"/>
                  </a:cubicBezTo>
                  <a:cubicBezTo>
                    <a:pt x="170583" y="98623"/>
                    <a:pt x="112781" y="142486"/>
                    <a:pt x="20271" y="170697"/>
                  </a:cubicBezTo>
                  <a:cubicBezTo>
                    <a:pt x="-40394" y="189669"/>
                    <a:pt x="52676" y="239680"/>
                    <a:pt x="71066" y="257435"/>
                  </a:cubicBezTo>
                  <a:cubicBezTo>
                    <a:pt x="93502" y="275716"/>
                    <a:pt x="111103" y="299324"/>
                    <a:pt x="122091" y="326089"/>
                  </a:cubicBezTo>
                  <a:cubicBezTo>
                    <a:pt x="133177" y="352064"/>
                    <a:pt x="140316" y="378434"/>
                    <a:pt x="143409" y="407566"/>
                  </a:cubicBezTo>
                  <a:cubicBezTo>
                    <a:pt x="144823" y="420751"/>
                    <a:pt x="145810" y="433969"/>
                    <a:pt x="147159" y="447186"/>
                  </a:cubicBezTo>
                  <a:cubicBezTo>
                    <a:pt x="147587" y="454815"/>
                    <a:pt x="149396" y="463035"/>
                    <a:pt x="156700" y="466947"/>
                  </a:cubicBezTo>
                  <a:cubicBezTo>
                    <a:pt x="179400" y="476187"/>
                    <a:pt x="190289" y="443109"/>
                    <a:pt x="201244" y="428938"/>
                  </a:cubicBezTo>
                  <a:cubicBezTo>
                    <a:pt x="224240" y="391323"/>
                    <a:pt x="249604" y="355220"/>
                    <a:pt x="278621" y="321551"/>
                  </a:cubicBezTo>
                  <a:cubicBezTo>
                    <a:pt x="306979" y="284988"/>
                    <a:pt x="349089" y="263518"/>
                    <a:pt x="384421" y="234682"/>
                  </a:cubicBezTo>
                  <a:cubicBezTo>
                    <a:pt x="404061" y="221990"/>
                    <a:pt x="401298" y="204728"/>
                    <a:pt x="384948" y="19062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1"/>
          <p:cNvSpPr/>
          <p:nvPr/>
        </p:nvSpPr>
        <p:spPr>
          <a:xfrm>
            <a:off x="8023631" y="3273741"/>
            <a:ext cx="1405065" cy="1585166"/>
          </a:xfrm>
          <a:custGeom>
            <a:avLst/>
            <a:gdLst/>
            <a:ahLst/>
            <a:cxnLst/>
            <a:rect l="l" t="t" r="r" b="b"/>
            <a:pathLst>
              <a:path w="1405065" h="1585166" extrusionOk="0">
                <a:moveTo>
                  <a:pt x="804218" y="1580465"/>
                </a:moveTo>
                <a:cubicBezTo>
                  <a:pt x="797572" y="1572969"/>
                  <a:pt x="795928" y="1562414"/>
                  <a:pt x="791947" y="1553438"/>
                </a:cubicBezTo>
                <a:cubicBezTo>
                  <a:pt x="780005" y="1522103"/>
                  <a:pt x="769444" y="1490176"/>
                  <a:pt x="756746" y="1459072"/>
                </a:cubicBezTo>
                <a:cubicBezTo>
                  <a:pt x="734079" y="1403504"/>
                  <a:pt x="705622" y="1352014"/>
                  <a:pt x="677889" y="1299274"/>
                </a:cubicBezTo>
                <a:cubicBezTo>
                  <a:pt x="638871" y="1219507"/>
                  <a:pt x="582188" y="1151149"/>
                  <a:pt x="533005" y="1077793"/>
                </a:cubicBezTo>
                <a:cubicBezTo>
                  <a:pt x="501324" y="1027059"/>
                  <a:pt x="457931" y="985827"/>
                  <a:pt x="413946" y="945878"/>
                </a:cubicBezTo>
                <a:cubicBezTo>
                  <a:pt x="360092" y="892612"/>
                  <a:pt x="295710" y="852399"/>
                  <a:pt x="228400" y="818336"/>
                </a:cubicBezTo>
                <a:cubicBezTo>
                  <a:pt x="192048" y="800317"/>
                  <a:pt x="154248" y="784502"/>
                  <a:pt x="114474" y="775953"/>
                </a:cubicBezTo>
                <a:cubicBezTo>
                  <a:pt x="80095" y="768456"/>
                  <a:pt x="44499" y="774605"/>
                  <a:pt x="10022" y="769147"/>
                </a:cubicBezTo>
                <a:cubicBezTo>
                  <a:pt x="2291" y="767174"/>
                  <a:pt x="-2216" y="758000"/>
                  <a:pt x="1106" y="750668"/>
                </a:cubicBezTo>
                <a:cubicBezTo>
                  <a:pt x="2949" y="745868"/>
                  <a:pt x="7094" y="742580"/>
                  <a:pt x="11996" y="741199"/>
                </a:cubicBezTo>
                <a:cubicBezTo>
                  <a:pt x="22753" y="737089"/>
                  <a:pt x="33347" y="732584"/>
                  <a:pt x="43907" y="727981"/>
                </a:cubicBezTo>
                <a:cubicBezTo>
                  <a:pt x="69469" y="716670"/>
                  <a:pt x="94406" y="703978"/>
                  <a:pt x="118717" y="690234"/>
                </a:cubicBezTo>
                <a:cubicBezTo>
                  <a:pt x="191521" y="648444"/>
                  <a:pt x="262779" y="603792"/>
                  <a:pt x="328378" y="551283"/>
                </a:cubicBezTo>
                <a:cubicBezTo>
                  <a:pt x="379370" y="511991"/>
                  <a:pt x="424671" y="467504"/>
                  <a:pt x="471913" y="424398"/>
                </a:cubicBezTo>
                <a:cubicBezTo>
                  <a:pt x="517773" y="382673"/>
                  <a:pt x="557876" y="335326"/>
                  <a:pt x="597420" y="287682"/>
                </a:cubicBezTo>
                <a:cubicBezTo>
                  <a:pt x="620777" y="259866"/>
                  <a:pt x="642326" y="230504"/>
                  <a:pt x="660354" y="198939"/>
                </a:cubicBezTo>
                <a:cubicBezTo>
                  <a:pt x="688778" y="145081"/>
                  <a:pt x="708089" y="85338"/>
                  <a:pt x="721183" y="26120"/>
                </a:cubicBezTo>
                <a:cubicBezTo>
                  <a:pt x="716840" y="18229"/>
                  <a:pt x="714768" y="7116"/>
                  <a:pt x="724078" y="1855"/>
                </a:cubicBezTo>
                <a:cubicBezTo>
                  <a:pt x="730296" y="-1959"/>
                  <a:pt x="739507" y="309"/>
                  <a:pt x="742994" y="6820"/>
                </a:cubicBezTo>
                <a:cubicBezTo>
                  <a:pt x="776814" y="80603"/>
                  <a:pt x="806850" y="157312"/>
                  <a:pt x="841755" y="230405"/>
                </a:cubicBezTo>
                <a:cubicBezTo>
                  <a:pt x="871561" y="290609"/>
                  <a:pt x="910348" y="345650"/>
                  <a:pt x="952194" y="398028"/>
                </a:cubicBezTo>
                <a:cubicBezTo>
                  <a:pt x="977427" y="433440"/>
                  <a:pt x="1002265" y="469181"/>
                  <a:pt x="1035098" y="498148"/>
                </a:cubicBezTo>
                <a:cubicBezTo>
                  <a:pt x="1114810" y="578376"/>
                  <a:pt x="1195411" y="660971"/>
                  <a:pt x="1296704" y="713579"/>
                </a:cubicBezTo>
                <a:cubicBezTo>
                  <a:pt x="1327201" y="730611"/>
                  <a:pt x="1364738" y="728211"/>
                  <a:pt x="1394675" y="745966"/>
                </a:cubicBezTo>
                <a:cubicBezTo>
                  <a:pt x="1404249" y="751161"/>
                  <a:pt x="1409249" y="764708"/>
                  <a:pt x="1400630" y="773125"/>
                </a:cubicBezTo>
                <a:cubicBezTo>
                  <a:pt x="1392109" y="779800"/>
                  <a:pt x="1381121" y="782661"/>
                  <a:pt x="1371383" y="787198"/>
                </a:cubicBezTo>
                <a:cubicBezTo>
                  <a:pt x="1342663" y="799364"/>
                  <a:pt x="1313154" y="811431"/>
                  <a:pt x="1285256" y="825175"/>
                </a:cubicBezTo>
                <a:cubicBezTo>
                  <a:pt x="1176330" y="885839"/>
                  <a:pt x="1043552" y="970374"/>
                  <a:pt x="987560" y="1084632"/>
                </a:cubicBezTo>
                <a:cubicBezTo>
                  <a:pt x="958182" y="1144902"/>
                  <a:pt x="939890" y="1209741"/>
                  <a:pt x="916138" y="1272279"/>
                </a:cubicBezTo>
                <a:cubicBezTo>
                  <a:pt x="900972" y="1313051"/>
                  <a:pt x="887845" y="1354546"/>
                  <a:pt x="875311" y="1396238"/>
                </a:cubicBezTo>
                <a:cubicBezTo>
                  <a:pt x="860342" y="1443322"/>
                  <a:pt x="849979" y="1491722"/>
                  <a:pt x="839024" y="1539858"/>
                </a:cubicBezTo>
                <a:cubicBezTo>
                  <a:pt x="834682" y="1553832"/>
                  <a:pt x="836129" y="1571127"/>
                  <a:pt x="825240" y="1581912"/>
                </a:cubicBezTo>
                <a:cubicBezTo>
                  <a:pt x="819055" y="1586680"/>
                  <a:pt x="809646" y="1586219"/>
                  <a:pt x="804218" y="1580465"/>
                </a:cubicBezTo>
                <a:close/>
                <a:moveTo>
                  <a:pt x="595577" y="1119452"/>
                </a:moveTo>
                <a:cubicBezTo>
                  <a:pt x="648840" y="1187185"/>
                  <a:pt x="691278" y="1262087"/>
                  <a:pt x="730230" y="1338763"/>
                </a:cubicBezTo>
                <a:cubicBezTo>
                  <a:pt x="763358" y="1399789"/>
                  <a:pt x="790137" y="1463839"/>
                  <a:pt x="812706" y="1529468"/>
                </a:cubicBezTo>
                <a:cubicBezTo>
                  <a:pt x="834451" y="1425205"/>
                  <a:pt x="866626" y="1323638"/>
                  <a:pt x="903965" y="1223978"/>
                </a:cubicBezTo>
                <a:cubicBezTo>
                  <a:pt x="920809" y="1177223"/>
                  <a:pt x="935712" y="1129645"/>
                  <a:pt x="956635" y="1084501"/>
                </a:cubicBezTo>
                <a:cubicBezTo>
                  <a:pt x="976243" y="1038666"/>
                  <a:pt x="1006246" y="998716"/>
                  <a:pt x="1042631" y="964817"/>
                </a:cubicBezTo>
                <a:cubicBezTo>
                  <a:pt x="1066515" y="940913"/>
                  <a:pt x="1091025" y="917436"/>
                  <a:pt x="1118692" y="897873"/>
                </a:cubicBezTo>
                <a:cubicBezTo>
                  <a:pt x="1193239" y="842798"/>
                  <a:pt x="1273281" y="795023"/>
                  <a:pt x="1360001" y="761716"/>
                </a:cubicBezTo>
                <a:cubicBezTo>
                  <a:pt x="1338090" y="755995"/>
                  <a:pt x="1315391" y="752740"/>
                  <a:pt x="1294599" y="743336"/>
                </a:cubicBezTo>
                <a:cubicBezTo>
                  <a:pt x="1257753" y="725909"/>
                  <a:pt x="1222650" y="703880"/>
                  <a:pt x="1190443" y="678924"/>
                </a:cubicBezTo>
                <a:cubicBezTo>
                  <a:pt x="1137247" y="635785"/>
                  <a:pt x="1085202" y="591298"/>
                  <a:pt x="1038716" y="540860"/>
                </a:cubicBezTo>
                <a:cubicBezTo>
                  <a:pt x="1001903" y="506204"/>
                  <a:pt x="966735" y="470102"/>
                  <a:pt x="939134" y="427456"/>
                </a:cubicBezTo>
                <a:cubicBezTo>
                  <a:pt x="909558" y="387211"/>
                  <a:pt x="877153" y="349070"/>
                  <a:pt x="852118" y="305668"/>
                </a:cubicBezTo>
                <a:cubicBezTo>
                  <a:pt x="801685" y="226295"/>
                  <a:pt x="771978" y="136302"/>
                  <a:pt x="732072" y="51635"/>
                </a:cubicBezTo>
                <a:cubicBezTo>
                  <a:pt x="701444" y="206994"/>
                  <a:pt x="644958" y="271144"/>
                  <a:pt x="543993" y="386487"/>
                </a:cubicBezTo>
                <a:cubicBezTo>
                  <a:pt x="484908" y="448664"/>
                  <a:pt x="421348" y="506894"/>
                  <a:pt x="355782" y="562199"/>
                </a:cubicBezTo>
                <a:cubicBezTo>
                  <a:pt x="268174" y="632694"/>
                  <a:pt x="172901" y="694081"/>
                  <a:pt x="72331" y="744388"/>
                </a:cubicBezTo>
                <a:cubicBezTo>
                  <a:pt x="154149" y="745210"/>
                  <a:pt x="228565" y="786146"/>
                  <a:pt x="298342" y="824879"/>
                </a:cubicBezTo>
                <a:cubicBezTo>
                  <a:pt x="373745" y="866209"/>
                  <a:pt x="435889" y="926511"/>
                  <a:pt x="496521" y="986583"/>
                </a:cubicBezTo>
                <a:cubicBezTo>
                  <a:pt x="535768" y="1026040"/>
                  <a:pt x="562712" y="1075064"/>
                  <a:pt x="595577" y="1119452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9283428" y="3250387"/>
            <a:ext cx="375902" cy="462379"/>
          </a:xfrm>
          <a:custGeom>
            <a:avLst/>
            <a:gdLst/>
            <a:ahLst/>
            <a:cxnLst/>
            <a:rect l="l" t="t" r="r" b="b"/>
            <a:pathLst>
              <a:path w="375902" h="462379" extrusionOk="0">
                <a:moveTo>
                  <a:pt x="227256" y="462153"/>
                </a:moveTo>
                <a:cubicBezTo>
                  <a:pt x="214064" y="460279"/>
                  <a:pt x="213110" y="443872"/>
                  <a:pt x="209064" y="434304"/>
                </a:cubicBezTo>
                <a:cubicBezTo>
                  <a:pt x="184160" y="357890"/>
                  <a:pt x="122443" y="292064"/>
                  <a:pt x="51711" y="255436"/>
                </a:cubicBezTo>
                <a:cubicBezTo>
                  <a:pt x="51810" y="255501"/>
                  <a:pt x="51942" y="255534"/>
                  <a:pt x="52040" y="255600"/>
                </a:cubicBezTo>
                <a:cubicBezTo>
                  <a:pt x="52205" y="255699"/>
                  <a:pt x="52369" y="255764"/>
                  <a:pt x="53291" y="256192"/>
                </a:cubicBezTo>
                <a:cubicBezTo>
                  <a:pt x="52797" y="255929"/>
                  <a:pt x="52271" y="255699"/>
                  <a:pt x="51777" y="255436"/>
                </a:cubicBezTo>
                <a:cubicBezTo>
                  <a:pt x="51218" y="255140"/>
                  <a:pt x="50659" y="254844"/>
                  <a:pt x="50066" y="254581"/>
                </a:cubicBezTo>
                <a:cubicBezTo>
                  <a:pt x="50494" y="254811"/>
                  <a:pt x="50889" y="255008"/>
                  <a:pt x="51317" y="255206"/>
                </a:cubicBezTo>
                <a:cubicBezTo>
                  <a:pt x="51448" y="255271"/>
                  <a:pt x="51580" y="255337"/>
                  <a:pt x="51646" y="255370"/>
                </a:cubicBezTo>
                <a:cubicBezTo>
                  <a:pt x="40000" y="249484"/>
                  <a:pt x="30360" y="244980"/>
                  <a:pt x="18978" y="239456"/>
                </a:cubicBezTo>
                <a:cubicBezTo>
                  <a:pt x="11115" y="235609"/>
                  <a:pt x="818" y="231236"/>
                  <a:pt x="94" y="221207"/>
                </a:cubicBezTo>
                <a:cubicBezTo>
                  <a:pt x="-663" y="214533"/>
                  <a:pt x="3219" y="208286"/>
                  <a:pt x="9141" y="205392"/>
                </a:cubicBezTo>
                <a:cubicBezTo>
                  <a:pt x="54837" y="184875"/>
                  <a:pt x="95927" y="155381"/>
                  <a:pt x="128002" y="116714"/>
                </a:cubicBezTo>
                <a:cubicBezTo>
                  <a:pt x="149123" y="92514"/>
                  <a:pt x="168895" y="67361"/>
                  <a:pt x="184094" y="39248"/>
                </a:cubicBezTo>
                <a:cubicBezTo>
                  <a:pt x="191299" y="26820"/>
                  <a:pt x="197516" y="13470"/>
                  <a:pt x="204951" y="1403"/>
                </a:cubicBezTo>
                <a:cubicBezTo>
                  <a:pt x="206695" y="-1128"/>
                  <a:pt x="210445" y="55"/>
                  <a:pt x="211301" y="2653"/>
                </a:cubicBezTo>
                <a:cubicBezTo>
                  <a:pt x="212913" y="6664"/>
                  <a:pt x="211794" y="11070"/>
                  <a:pt x="211037" y="15114"/>
                </a:cubicBezTo>
                <a:cubicBezTo>
                  <a:pt x="216828" y="16890"/>
                  <a:pt x="220019" y="26031"/>
                  <a:pt x="222025" y="30206"/>
                </a:cubicBezTo>
                <a:cubicBezTo>
                  <a:pt x="241962" y="69860"/>
                  <a:pt x="274498" y="102313"/>
                  <a:pt x="310588" y="127663"/>
                </a:cubicBezTo>
                <a:cubicBezTo>
                  <a:pt x="328846" y="142722"/>
                  <a:pt x="383260" y="154855"/>
                  <a:pt x="375068" y="184513"/>
                </a:cubicBezTo>
                <a:cubicBezTo>
                  <a:pt x="353882" y="221405"/>
                  <a:pt x="319207" y="249320"/>
                  <a:pt x="298613" y="286968"/>
                </a:cubicBezTo>
                <a:cubicBezTo>
                  <a:pt x="278446" y="320243"/>
                  <a:pt x="267951" y="357529"/>
                  <a:pt x="258378" y="394782"/>
                </a:cubicBezTo>
                <a:cubicBezTo>
                  <a:pt x="254595" y="409446"/>
                  <a:pt x="251338" y="424210"/>
                  <a:pt x="247686" y="438940"/>
                </a:cubicBezTo>
                <a:cubicBezTo>
                  <a:pt x="245712" y="449527"/>
                  <a:pt x="240580" y="464389"/>
                  <a:pt x="227256" y="462153"/>
                </a:cubicBezTo>
                <a:close/>
                <a:moveTo>
                  <a:pt x="49244" y="224035"/>
                </a:moveTo>
                <a:cubicBezTo>
                  <a:pt x="125732" y="258822"/>
                  <a:pt x="195542" y="325997"/>
                  <a:pt x="227322" y="404350"/>
                </a:cubicBezTo>
                <a:cubicBezTo>
                  <a:pt x="250910" y="297424"/>
                  <a:pt x="276966" y="260992"/>
                  <a:pt x="345854" y="179614"/>
                </a:cubicBezTo>
                <a:cubicBezTo>
                  <a:pt x="324010" y="166067"/>
                  <a:pt x="299830" y="156368"/>
                  <a:pt x="279893" y="139796"/>
                </a:cubicBezTo>
                <a:cubicBezTo>
                  <a:pt x="247653" y="114413"/>
                  <a:pt x="218407" y="83407"/>
                  <a:pt x="199227" y="46910"/>
                </a:cubicBezTo>
                <a:cubicBezTo>
                  <a:pt x="184423" y="81730"/>
                  <a:pt x="160703" y="111486"/>
                  <a:pt x="136523" y="140158"/>
                </a:cubicBezTo>
                <a:cubicBezTo>
                  <a:pt x="109415" y="172775"/>
                  <a:pt x="75957" y="199375"/>
                  <a:pt x="38355" y="218939"/>
                </a:cubicBezTo>
                <a:cubicBezTo>
                  <a:pt x="42006" y="220648"/>
                  <a:pt x="45625" y="222325"/>
                  <a:pt x="49244" y="22403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9256211" y="4425827"/>
            <a:ext cx="398193" cy="468551"/>
          </a:xfrm>
          <a:custGeom>
            <a:avLst/>
            <a:gdLst/>
            <a:ahLst/>
            <a:cxnLst/>
            <a:rect l="l" t="t" r="r" b="b"/>
            <a:pathLst>
              <a:path w="398193" h="468551" extrusionOk="0">
                <a:moveTo>
                  <a:pt x="156700" y="466947"/>
                </a:moveTo>
                <a:cubicBezTo>
                  <a:pt x="149396" y="463035"/>
                  <a:pt x="147587" y="454815"/>
                  <a:pt x="147159" y="447186"/>
                </a:cubicBezTo>
                <a:cubicBezTo>
                  <a:pt x="145810" y="433969"/>
                  <a:pt x="144823" y="420751"/>
                  <a:pt x="143409" y="407566"/>
                </a:cubicBezTo>
                <a:cubicBezTo>
                  <a:pt x="140316" y="378434"/>
                  <a:pt x="133177" y="352064"/>
                  <a:pt x="122091" y="326089"/>
                </a:cubicBezTo>
                <a:cubicBezTo>
                  <a:pt x="111103" y="299324"/>
                  <a:pt x="93502" y="275716"/>
                  <a:pt x="71066" y="257435"/>
                </a:cubicBezTo>
                <a:cubicBezTo>
                  <a:pt x="52676" y="239680"/>
                  <a:pt x="-40394" y="189669"/>
                  <a:pt x="20271" y="170697"/>
                </a:cubicBezTo>
                <a:cubicBezTo>
                  <a:pt x="112781" y="142486"/>
                  <a:pt x="170583" y="98623"/>
                  <a:pt x="226773" y="20533"/>
                </a:cubicBezTo>
                <a:cubicBezTo>
                  <a:pt x="221674" y="8072"/>
                  <a:pt x="234372" y="-5048"/>
                  <a:pt x="246611" y="1956"/>
                </a:cubicBezTo>
                <a:cubicBezTo>
                  <a:pt x="249604" y="3731"/>
                  <a:pt x="252269" y="6855"/>
                  <a:pt x="253026" y="10274"/>
                </a:cubicBezTo>
                <a:cubicBezTo>
                  <a:pt x="254572" y="18462"/>
                  <a:pt x="257204" y="26320"/>
                  <a:pt x="261185" y="33652"/>
                </a:cubicBezTo>
                <a:cubicBezTo>
                  <a:pt x="261152" y="33586"/>
                  <a:pt x="261119" y="33521"/>
                  <a:pt x="261086" y="33422"/>
                </a:cubicBezTo>
                <a:cubicBezTo>
                  <a:pt x="261053" y="33389"/>
                  <a:pt x="261020" y="33323"/>
                  <a:pt x="261020" y="33291"/>
                </a:cubicBezTo>
                <a:cubicBezTo>
                  <a:pt x="279344" y="70116"/>
                  <a:pt x="297767" y="107107"/>
                  <a:pt x="325797" y="137619"/>
                </a:cubicBezTo>
                <a:cubicBezTo>
                  <a:pt x="343595" y="157413"/>
                  <a:pt x="365636" y="172440"/>
                  <a:pt x="384948" y="190622"/>
                </a:cubicBezTo>
                <a:cubicBezTo>
                  <a:pt x="401298" y="204728"/>
                  <a:pt x="404061" y="221990"/>
                  <a:pt x="384421" y="234682"/>
                </a:cubicBezTo>
                <a:cubicBezTo>
                  <a:pt x="349089" y="263518"/>
                  <a:pt x="306979" y="284988"/>
                  <a:pt x="278621" y="321551"/>
                </a:cubicBezTo>
                <a:cubicBezTo>
                  <a:pt x="249604" y="355220"/>
                  <a:pt x="224240" y="391323"/>
                  <a:pt x="201244" y="428938"/>
                </a:cubicBezTo>
                <a:cubicBezTo>
                  <a:pt x="190289" y="443109"/>
                  <a:pt x="179400" y="476187"/>
                  <a:pt x="156700" y="466947"/>
                </a:cubicBezTo>
                <a:close/>
                <a:moveTo>
                  <a:pt x="171800" y="413879"/>
                </a:moveTo>
                <a:cubicBezTo>
                  <a:pt x="172063" y="416739"/>
                  <a:pt x="172326" y="419600"/>
                  <a:pt x="172557" y="422460"/>
                </a:cubicBezTo>
                <a:cubicBezTo>
                  <a:pt x="204863" y="369852"/>
                  <a:pt x="240097" y="318165"/>
                  <a:pt x="284477" y="274927"/>
                </a:cubicBezTo>
                <a:cubicBezTo>
                  <a:pt x="309841" y="251155"/>
                  <a:pt x="341127" y="235142"/>
                  <a:pt x="367512" y="212586"/>
                </a:cubicBezTo>
                <a:cubicBezTo>
                  <a:pt x="345305" y="191379"/>
                  <a:pt x="319118" y="174248"/>
                  <a:pt x="299774" y="150114"/>
                </a:cubicBezTo>
                <a:cubicBezTo>
                  <a:pt x="270692" y="117267"/>
                  <a:pt x="251808" y="77120"/>
                  <a:pt x="232464" y="38124"/>
                </a:cubicBezTo>
                <a:cubicBezTo>
                  <a:pt x="186407" y="116247"/>
                  <a:pt x="115741" y="163792"/>
                  <a:pt x="31193" y="192792"/>
                </a:cubicBezTo>
                <a:cubicBezTo>
                  <a:pt x="57117" y="215841"/>
                  <a:pt x="88502" y="232544"/>
                  <a:pt x="111563" y="258882"/>
                </a:cubicBezTo>
                <a:cubicBezTo>
                  <a:pt x="149331" y="301100"/>
                  <a:pt x="166635" y="358607"/>
                  <a:pt x="171800" y="41387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096028" y="3325376"/>
            <a:ext cx="1287636" cy="1477832"/>
          </a:xfrm>
          <a:custGeom>
            <a:avLst/>
            <a:gdLst/>
            <a:ahLst/>
            <a:cxnLst/>
            <a:rect l="l" t="t" r="r" b="b"/>
            <a:pathLst>
              <a:path w="1287636" h="1477832" extrusionOk="0">
                <a:moveTo>
                  <a:pt x="1222235" y="691700"/>
                </a:moveTo>
                <a:cubicBezTo>
                  <a:pt x="1243027" y="701104"/>
                  <a:pt x="1265727" y="704359"/>
                  <a:pt x="1287637" y="710080"/>
                </a:cubicBezTo>
                <a:cubicBezTo>
                  <a:pt x="1200950" y="743388"/>
                  <a:pt x="1120909" y="791130"/>
                  <a:pt x="1046328" y="846237"/>
                </a:cubicBezTo>
                <a:cubicBezTo>
                  <a:pt x="1018694" y="865768"/>
                  <a:pt x="994152" y="889245"/>
                  <a:pt x="970268" y="913181"/>
                </a:cubicBezTo>
                <a:cubicBezTo>
                  <a:pt x="933882" y="947048"/>
                  <a:pt x="903879" y="986997"/>
                  <a:pt x="884271" y="1032865"/>
                </a:cubicBezTo>
                <a:cubicBezTo>
                  <a:pt x="863348" y="1077977"/>
                  <a:pt x="848445" y="1125587"/>
                  <a:pt x="831602" y="1172343"/>
                </a:cubicBezTo>
                <a:cubicBezTo>
                  <a:pt x="794262" y="1272003"/>
                  <a:pt x="762088" y="1373570"/>
                  <a:pt x="740342" y="1477833"/>
                </a:cubicBezTo>
                <a:cubicBezTo>
                  <a:pt x="717741" y="1412204"/>
                  <a:pt x="690962" y="1348186"/>
                  <a:pt x="657833" y="1287160"/>
                </a:cubicBezTo>
                <a:cubicBezTo>
                  <a:pt x="618914" y="1210484"/>
                  <a:pt x="576476" y="1135583"/>
                  <a:pt x="523181" y="1067850"/>
                </a:cubicBezTo>
                <a:cubicBezTo>
                  <a:pt x="490315" y="1023429"/>
                  <a:pt x="463372" y="974437"/>
                  <a:pt x="424190" y="934948"/>
                </a:cubicBezTo>
                <a:cubicBezTo>
                  <a:pt x="363558" y="874909"/>
                  <a:pt x="301414" y="814606"/>
                  <a:pt x="226011" y="773243"/>
                </a:cubicBezTo>
                <a:cubicBezTo>
                  <a:pt x="156267" y="734478"/>
                  <a:pt x="81818" y="693542"/>
                  <a:pt x="0" y="692753"/>
                </a:cubicBezTo>
                <a:cubicBezTo>
                  <a:pt x="100570" y="642479"/>
                  <a:pt x="195876" y="581091"/>
                  <a:pt x="283451" y="510563"/>
                </a:cubicBezTo>
                <a:cubicBezTo>
                  <a:pt x="349050" y="455259"/>
                  <a:pt x="412577" y="396995"/>
                  <a:pt x="471662" y="334852"/>
                </a:cubicBezTo>
                <a:cubicBezTo>
                  <a:pt x="572627" y="219508"/>
                  <a:pt x="629113" y="155359"/>
                  <a:pt x="659774" y="0"/>
                </a:cubicBezTo>
                <a:cubicBezTo>
                  <a:pt x="699680" y="84699"/>
                  <a:pt x="729354" y="174660"/>
                  <a:pt x="779787" y="254065"/>
                </a:cubicBezTo>
                <a:cubicBezTo>
                  <a:pt x="804822" y="297467"/>
                  <a:pt x="837227" y="335608"/>
                  <a:pt x="866803" y="375853"/>
                </a:cubicBezTo>
                <a:cubicBezTo>
                  <a:pt x="894404" y="418466"/>
                  <a:pt x="929572" y="454568"/>
                  <a:pt x="966386" y="489257"/>
                </a:cubicBezTo>
                <a:cubicBezTo>
                  <a:pt x="1012871" y="539695"/>
                  <a:pt x="1064916" y="584182"/>
                  <a:pt x="1118112" y="627321"/>
                </a:cubicBezTo>
                <a:cubicBezTo>
                  <a:pt x="1150320" y="652244"/>
                  <a:pt x="1185389" y="674274"/>
                  <a:pt x="1222235" y="69170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9321815" y="3297297"/>
            <a:ext cx="307466" cy="357407"/>
          </a:xfrm>
          <a:custGeom>
            <a:avLst/>
            <a:gdLst/>
            <a:ahLst/>
            <a:cxnLst/>
            <a:rect l="l" t="t" r="r" b="b"/>
            <a:pathLst>
              <a:path w="307466" h="357407" extrusionOk="0">
                <a:moveTo>
                  <a:pt x="241506" y="92887"/>
                </a:moveTo>
                <a:cubicBezTo>
                  <a:pt x="261442" y="109458"/>
                  <a:pt x="285622" y="119125"/>
                  <a:pt x="307467" y="132704"/>
                </a:cubicBezTo>
                <a:cubicBezTo>
                  <a:pt x="238578" y="214083"/>
                  <a:pt x="212523" y="250514"/>
                  <a:pt x="188967" y="357408"/>
                </a:cubicBezTo>
                <a:cubicBezTo>
                  <a:pt x="157188" y="279087"/>
                  <a:pt x="87378" y="211913"/>
                  <a:pt x="10856" y="177126"/>
                </a:cubicBezTo>
                <a:cubicBezTo>
                  <a:pt x="7271" y="175416"/>
                  <a:pt x="3619" y="173739"/>
                  <a:pt x="0" y="172029"/>
                </a:cubicBezTo>
                <a:cubicBezTo>
                  <a:pt x="37603" y="152465"/>
                  <a:pt x="71060" y="125898"/>
                  <a:pt x="98168" y="93248"/>
                </a:cubicBezTo>
                <a:cubicBezTo>
                  <a:pt x="122349" y="64544"/>
                  <a:pt x="146101" y="34787"/>
                  <a:pt x="160872" y="0"/>
                </a:cubicBezTo>
                <a:cubicBezTo>
                  <a:pt x="180019" y="36530"/>
                  <a:pt x="209299" y="67503"/>
                  <a:pt x="241506" y="9288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9287404" y="4463951"/>
            <a:ext cx="336318" cy="384336"/>
          </a:xfrm>
          <a:custGeom>
            <a:avLst/>
            <a:gdLst/>
            <a:ahLst/>
            <a:cxnLst/>
            <a:rect l="l" t="t" r="r" b="b"/>
            <a:pathLst>
              <a:path w="336318" h="384336" extrusionOk="0">
                <a:moveTo>
                  <a:pt x="268581" y="111957"/>
                </a:moveTo>
                <a:cubicBezTo>
                  <a:pt x="287958" y="136058"/>
                  <a:pt x="314112" y="153222"/>
                  <a:pt x="336319" y="174397"/>
                </a:cubicBezTo>
                <a:cubicBezTo>
                  <a:pt x="309934" y="196985"/>
                  <a:pt x="278648" y="212998"/>
                  <a:pt x="253284" y="236770"/>
                </a:cubicBezTo>
                <a:cubicBezTo>
                  <a:pt x="208904" y="280008"/>
                  <a:pt x="173670" y="331695"/>
                  <a:pt x="141364" y="384336"/>
                </a:cubicBezTo>
                <a:cubicBezTo>
                  <a:pt x="141133" y="381476"/>
                  <a:pt x="140870" y="378615"/>
                  <a:pt x="140607" y="375755"/>
                </a:cubicBezTo>
                <a:cubicBezTo>
                  <a:pt x="135442" y="320483"/>
                  <a:pt x="118170" y="262976"/>
                  <a:pt x="80370" y="220725"/>
                </a:cubicBezTo>
                <a:cubicBezTo>
                  <a:pt x="57309" y="194388"/>
                  <a:pt x="25924" y="177685"/>
                  <a:pt x="0" y="154635"/>
                </a:cubicBezTo>
                <a:cubicBezTo>
                  <a:pt x="84516" y="125635"/>
                  <a:pt x="155181" y="78090"/>
                  <a:pt x="201271" y="0"/>
                </a:cubicBezTo>
                <a:cubicBezTo>
                  <a:pt x="220616" y="38963"/>
                  <a:pt x="239499" y="79110"/>
                  <a:pt x="268581" y="11195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 rot="1261897">
            <a:off x="4832703" y="965738"/>
            <a:ext cx="1367149" cy="1159139"/>
          </a:xfrm>
          <a:custGeom>
            <a:avLst/>
            <a:gdLst/>
            <a:ahLst/>
            <a:cxnLst/>
            <a:rect l="l" t="t" r="r" b="b"/>
            <a:pathLst>
              <a:path w="1367149" h="1159139" extrusionOk="0">
                <a:moveTo>
                  <a:pt x="507399" y="1158416"/>
                </a:moveTo>
                <a:cubicBezTo>
                  <a:pt x="383601" y="1149632"/>
                  <a:pt x="320977" y="1140462"/>
                  <a:pt x="290771" y="1126664"/>
                </a:cubicBezTo>
                <a:cubicBezTo>
                  <a:pt x="265924" y="1115324"/>
                  <a:pt x="242998" y="1094654"/>
                  <a:pt x="229436" y="1071385"/>
                </a:cubicBezTo>
                <a:cubicBezTo>
                  <a:pt x="218762" y="1053087"/>
                  <a:pt x="179472" y="945213"/>
                  <a:pt x="179472" y="934228"/>
                </a:cubicBezTo>
                <a:cubicBezTo>
                  <a:pt x="179472" y="923211"/>
                  <a:pt x="198296" y="910401"/>
                  <a:pt x="214478" y="910401"/>
                </a:cubicBezTo>
                <a:cubicBezTo>
                  <a:pt x="222209" y="910401"/>
                  <a:pt x="239401" y="914707"/>
                  <a:pt x="252694" y="919957"/>
                </a:cubicBezTo>
                <a:cubicBezTo>
                  <a:pt x="307480" y="941637"/>
                  <a:pt x="410124" y="950979"/>
                  <a:pt x="600809" y="951656"/>
                </a:cubicBezTo>
                <a:cubicBezTo>
                  <a:pt x="742014" y="952161"/>
                  <a:pt x="777771" y="949047"/>
                  <a:pt x="898821" y="925734"/>
                </a:cubicBezTo>
                <a:cubicBezTo>
                  <a:pt x="948591" y="916145"/>
                  <a:pt x="1121033" y="864743"/>
                  <a:pt x="1170857" y="844630"/>
                </a:cubicBezTo>
                <a:cubicBezTo>
                  <a:pt x="1211694" y="828148"/>
                  <a:pt x="1274908" y="797007"/>
                  <a:pt x="1278140" y="791789"/>
                </a:cubicBezTo>
                <a:cubicBezTo>
                  <a:pt x="1279343" y="789834"/>
                  <a:pt x="1276798" y="785035"/>
                  <a:pt x="1272481" y="781126"/>
                </a:cubicBezTo>
                <a:cubicBezTo>
                  <a:pt x="1261636" y="771311"/>
                  <a:pt x="1262377" y="753744"/>
                  <a:pt x="1274027" y="744574"/>
                </a:cubicBezTo>
                <a:cubicBezTo>
                  <a:pt x="1279203" y="740504"/>
                  <a:pt x="1284637" y="733385"/>
                  <a:pt x="1286108" y="728746"/>
                </a:cubicBezTo>
                <a:cubicBezTo>
                  <a:pt x="1287579" y="724107"/>
                  <a:pt x="1291219" y="718287"/>
                  <a:pt x="1294193" y="715828"/>
                </a:cubicBezTo>
                <a:cubicBezTo>
                  <a:pt x="1298746" y="712048"/>
                  <a:pt x="1298725" y="708086"/>
                  <a:pt x="1294022" y="690626"/>
                </a:cubicBezTo>
                <a:cubicBezTo>
                  <a:pt x="1290951" y="679233"/>
                  <a:pt x="1278462" y="621613"/>
                  <a:pt x="1266275" y="562586"/>
                </a:cubicBezTo>
                <a:cubicBezTo>
                  <a:pt x="1244874" y="458976"/>
                  <a:pt x="1231806" y="413736"/>
                  <a:pt x="1222367" y="410665"/>
                </a:cubicBezTo>
                <a:cubicBezTo>
                  <a:pt x="1219897" y="409860"/>
                  <a:pt x="1207076" y="418676"/>
                  <a:pt x="1193901" y="430251"/>
                </a:cubicBezTo>
                <a:cubicBezTo>
                  <a:pt x="958180" y="637162"/>
                  <a:pt x="931819" y="659185"/>
                  <a:pt x="913983" y="664103"/>
                </a:cubicBezTo>
                <a:cubicBezTo>
                  <a:pt x="872255" y="675604"/>
                  <a:pt x="844905" y="637828"/>
                  <a:pt x="775763" y="473171"/>
                </a:cubicBezTo>
                <a:cubicBezTo>
                  <a:pt x="757863" y="430541"/>
                  <a:pt x="740757" y="393120"/>
                  <a:pt x="737762" y="390006"/>
                </a:cubicBezTo>
                <a:cubicBezTo>
                  <a:pt x="733080" y="385152"/>
                  <a:pt x="726197" y="390532"/>
                  <a:pt x="689398" y="427771"/>
                </a:cubicBezTo>
                <a:cubicBezTo>
                  <a:pt x="665806" y="451652"/>
                  <a:pt x="624433" y="500242"/>
                  <a:pt x="597459" y="535752"/>
                </a:cubicBezTo>
                <a:cubicBezTo>
                  <a:pt x="545906" y="603627"/>
                  <a:pt x="521745" y="628464"/>
                  <a:pt x="495459" y="640576"/>
                </a:cubicBezTo>
                <a:cubicBezTo>
                  <a:pt x="461838" y="656071"/>
                  <a:pt x="443465" y="648812"/>
                  <a:pt x="378093" y="594285"/>
                </a:cubicBezTo>
                <a:cubicBezTo>
                  <a:pt x="298975" y="528279"/>
                  <a:pt x="195805" y="464699"/>
                  <a:pt x="157814" y="458535"/>
                </a:cubicBezTo>
                <a:lnTo>
                  <a:pt x="143113" y="456152"/>
                </a:lnTo>
                <a:lnTo>
                  <a:pt x="145765" y="471625"/>
                </a:lnTo>
                <a:cubicBezTo>
                  <a:pt x="152638" y="511710"/>
                  <a:pt x="173566" y="597625"/>
                  <a:pt x="186183" y="637570"/>
                </a:cubicBezTo>
                <a:cubicBezTo>
                  <a:pt x="203235" y="691560"/>
                  <a:pt x="269596" y="862402"/>
                  <a:pt x="276726" y="870670"/>
                </a:cubicBezTo>
                <a:cubicBezTo>
                  <a:pt x="286626" y="882149"/>
                  <a:pt x="287238" y="892865"/>
                  <a:pt x="278616" y="903829"/>
                </a:cubicBezTo>
                <a:cubicBezTo>
                  <a:pt x="268136" y="917155"/>
                  <a:pt x="251610" y="917788"/>
                  <a:pt x="239884" y="905311"/>
                </a:cubicBezTo>
                <a:cubicBezTo>
                  <a:pt x="230166" y="894959"/>
                  <a:pt x="167714" y="739387"/>
                  <a:pt x="144112" y="666702"/>
                </a:cubicBezTo>
                <a:cubicBezTo>
                  <a:pt x="117503" y="584750"/>
                  <a:pt x="95995" y="490202"/>
                  <a:pt x="95995" y="455153"/>
                </a:cubicBezTo>
                <a:cubicBezTo>
                  <a:pt x="95995" y="420523"/>
                  <a:pt x="125578" y="401280"/>
                  <a:pt x="165910" y="409656"/>
                </a:cubicBezTo>
                <a:cubicBezTo>
                  <a:pt x="211128" y="419041"/>
                  <a:pt x="321385" y="482621"/>
                  <a:pt x="384170" y="535527"/>
                </a:cubicBezTo>
                <a:cubicBezTo>
                  <a:pt x="445334" y="587058"/>
                  <a:pt x="458198" y="596400"/>
                  <a:pt x="467970" y="596400"/>
                </a:cubicBezTo>
                <a:cubicBezTo>
                  <a:pt x="482552" y="596400"/>
                  <a:pt x="512511" y="566613"/>
                  <a:pt x="555935" y="508950"/>
                </a:cubicBezTo>
                <a:cubicBezTo>
                  <a:pt x="621888" y="421360"/>
                  <a:pt x="683159" y="357276"/>
                  <a:pt x="718798" y="338603"/>
                </a:cubicBezTo>
                <a:cubicBezTo>
                  <a:pt x="731126" y="332139"/>
                  <a:pt x="752516" y="332965"/>
                  <a:pt x="762996" y="340310"/>
                </a:cubicBezTo>
                <a:cubicBezTo>
                  <a:pt x="773992" y="348009"/>
                  <a:pt x="791011" y="381555"/>
                  <a:pt x="823376" y="459266"/>
                </a:cubicBezTo>
                <a:cubicBezTo>
                  <a:pt x="851681" y="527226"/>
                  <a:pt x="884153" y="594618"/>
                  <a:pt x="893688" y="605152"/>
                </a:cubicBezTo>
                <a:cubicBezTo>
                  <a:pt x="905768" y="618499"/>
                  <a:pt x="887503" y="632630"/>
                  <a:pt x="1115814" y="433301"/>
                </a:cubicBezTo>
                <a:cubicBezTo>
                  <a:pt x="1195404" y="363816"/>
                  <a:pt x="1209245" y="353969"/>
                  <a:pt x="1227317" y="353947"/>
                </a:cubicBezTo>
                <a:cubicBezTo>
                  <a:pt x="1264567" y="353904"/>
                  <a:pt x="1283305" y="396685"/>
                  <a:pt x="1314435" y="552922"/>
                </a:cubicBezTo>
                <a:cubicBezTo>
                  <a:pt x="1324475" y="603283"/>
                  <a:pt x="1337940" y="663212"/>
                  <a:pt x="1344372" y="686073"/>
                </a:cubicBezTo>
                <a:cubicBezTo>
                  <a:pt x="1357752" y="733739"/>
                  <a:pt x="1358428" y="742276"/>
                  <a:pt x="1349827" y="754549"/>
                </a:cubicBezTo>
                <a:cubicBezTo>
                  <a:pt x="1344093" y="762732"/>
                  <a:pt x="1344232" y="764214"/>
                  <a:pt x="1351588" y="773566"/>
                </a:cubicBezTo>
                <a:cubicBezTo>
                  <a:pt x="1364774" y="790328"/>
                  <a:pt x="1369274" y="823187"/>
                  <a:pt x="1366245" y="880603"/>
                </a:cubicBezTo>
                <a:cubicBezTo>
                  <a:pt x="1361617" y="968568"/>
                  <a:pt x="1350117" y="1005163"/>
                  <a:pt x="1318322" y="1033061"/>
                </a:cubicBezTo>
                <a:cubicBezTo>
                  <a:pt x="1296685" y="1052067"/>
                  <a:pt x="1280556" y="1058853"/>
                  <a:pt x="1200956" y="1082498"/>
                </a:cubicBezTo>
                <a:cubicBezTo>
                  <a:pt x="1115664" y="1107829"/>
                  <a:pt x="1110724" y="1109053"/>
                  <a:pt x="1020632" y="1127265"/>
                </a:cubicBezTo>
                <a:cubicBezTo>
                  <a:pt x="877484" y="1156182"/>
                  <a:pt x="861206" y="1157729"/>
                  <a:pt x="686284" y="1158824"/>
                </a:cubicBezTo>
                <a:cubicBezTo>
                  <a:pt x="598823" y="1159372"/>
                  <a:pt x="518331" y="1159189"/>
                  <a:pt x="507399" y="1158416"/>
                </a:cubicBezTo>
                <a:lnTo>
                  <a:pt x="507399" y="1158416"/>
                </a:lnTo>
                <a:lnTo>
                  <a:pt x="507399" y="1158416"/>
                </a:lnTo>
                <a:close/>
                <a:moveTo>
                  <a:pt x="869119" y="1103373"/>
                </a:moveTo>
                <a:cubicBezTo>
                  <a:pt x="922068" y="1096426"/>
                  <a:pt x="927792" y="1095384"/>
                  <a:pt x="1038049" y="1072834"/>
                </a:cubicBezTo>
                <a:cubicBezTo>
                  <a:pt x="1107428" y="1058639"/>
                  <a:pt x="1204692" y="1032416"/>
                  <a:pt x="1252122" y="1015117"/>
                </a:cubicBezTo>
                <a:cubicBezTo>
                  <a:pt x="1271901" y="1007902"/>
                  <a:pt x="1294301" y="989647"/>
                  <a:pt x="1302258" y="974249"/>
                </a:cubicBezTo>
                <a:cubicBezTo>
                  <a:pt x="1309699" y="959860"/>
                  <a:pt x="1316292" y="909176"/>
                  <a:pt x="1316292" y="866396"/>
                </a:cubicBezTo>
                <a:cubicBezTo>
                  <a:pt x="1316292" y="846875"/>
                  <a:pt x="1315648" y="830907"/>
                  <a:pt x="1314853" y="830907"/>
                </a:cubicBezTo>
                <a:cubicBezTo>
                  <a:pt x="1314069" y="830907"/>
                  <a:pt x="1288578" y="843310"/>
                  <a:pt x="1258210" y="858450"/>
                </a:cubicBezTo>
                <a:cubicBezTo>
                  <a:pt x="1190475" y="892243"/>
                  <a:pt x="1169976" y="900006"/>
                  <a:pt x="1061899" y="932746"/>
                </a:cubicBezTo>
                <a:cubicBezTo>
                  <a:pt x="948881" y="966990"/>
                  <a:pt x="911083" y="975892"/>
                  <a:pt x="823408" y="988917"/>
                </a:cubicBezTo>
                <a:cubicBezTo>
                  <a:pt x="752655" y="999429"/>
                  <a:pt x="744000" y="999837"/>
                  <a:pt x="594850" y="999633"/>
                </a:cubicBezTo>
                <a:cubicBezTo>
                  <a:pt x="417200" y="999397"/>
                  <a:pt x="316961" y="991902"/>
                  <a:pt x="255787" y="974249"/>
                </a:cubicBezTo>
                <a:cubicBezTo>
                  <a:pt x="240517" y="969835"/>
                  <a:pt x="240346" y="967945"/>
                  <a:pt x="259738" y="1018758"/>
                </a:cubicBezTo>
                <a:cubicBezTo>
                  <a:pt x="281451" y="1075669"/>
                  <a:pt x="304355" y="1088769"/>
                  <a:pt x="400739" y="1099378"/>
                </a:cubicBezTo>
                <a:cubicBezTo>
                  <a:pt x="495351" y="1109794"/>
                  <a:pt x="566813" y="1112608"/>
                  <a:pt x="698192" y="1111072"/>
                </a:cubicBezTo>
                <a:cubicBezTo>
                  <a:pt x="779081" y="1110127"/>
                  <a:pt x="837142" y="1107529"/>
                  <a:pt x="869119" y="1103373"/>
                </a:cubicBezTo>
                <a:lnTo>
                  <a:pt x="869119" y="1103373"/>
                </a:lnTo>
                <a:close/>
                <a:moveTo>
                  <a:pt x="85719" y="241628"/>
                </a:moveTo>
                <a:cubicBezTo>
                  <a:pt x="65488" y="221408"/>
                  <a:pt x="41435" y="200383"/>
                  <a:pt x="32265" y="194918"/>
                </a:cubicBezTo>
                <a:cubicBezTo>
                  <a:pt x="-142" y="175611"/>
                  <a:pt x="-7863" y="160084"/>
                  <a:pt x="7868" y="145845"/>
                </a:cubicBezTo>
                <a:cubicBezTo>
                  <a:pt x="27422" y="128149"/>
                  <a:pt x="58680" y="144761"/>
                  <a:pt x="116870" y="203809"/>
                </a:cubicBezTo>
                <a:cubicBezTo>
                  <a:pt x="158114" y="245655"/>
                  <a:pt x="163762" y="257864"/>
                  <a:pt x="148353" y="271813"/>
                </a:cubicBezTo>
                <a:cubicBezTo>
                  <a:pt x="133997" y="284816"/>
                  <a:pt x="124182" y="280091"/>
                  <a:pt x="85719" y="241628"/>
                </a:cubicBezTo>
                <a:lnTo>
                  <a:pt x="85719" y="241628"/>
                </a:lnTo>
                <a:close/>
                <a:moveTo>
                  <a:pt x="421120" y="239824"/>
                </a:moveTo>
                <a:cubicBezTo>
                  <a:pt x="402511" y="220721"/>
                  <a:pt x="396798" y="206794"/>
                  <a:pt x="381958" y="144202"/>
                </a:cubicBezTo>
                <a:cubicBezTo>
                  <a:pt x="372670" y="105030"/>
                  <a:pt x="367730" y="91500"/>
                  <a:pt x="360171" y="84456"/>
                </a:cubicBezTo>
                <a:cubicBezTo>
                  <a:pt x="347382" y="72548"/>
                  <a:pt x="347650" y="58535"/>
                  <a:pt x="360869" y="48140"/>
                </a:cubicBezTo>
                <a:cubicBezTo>
                  <a:pt x="373948" y="37853"/>
                  <a:pt x="382356" y="37746"/>
                  <a:pt x="395016" y="47711"/>
                </a:cubicBezTo>
                <a:cubicBezTo>
                  <a:pt x="408524" y="58331"/>
                  <a:pt x="419069" y="84832"/>
                  <a:pt x="431836" y="140251"/>
                </a:cubicBezTo>
                <a:cubicBezTo>
                  <a:pt x="438666" y="169888"/>
                  <a:pt x="446043" y="191664"/>
                  <a:pt x="452056" y="199868"/>
                </a:cubicBezTo>
                <a:cubicBezTo>
                  <a:pt x="469999" y="224372"/>
                  <a:pt x="471878" y="230332"/>
                  <a:pt x="465360" y="241993"/>
                </a:cubicBezTo>
                <a:cubicBezTo>
                  <a:pt x="455836" y="259034"/>
                  <a:pt x="439031" y="258197"/>
                  <a:pt x="421120" y="239824"/>
                </a:cubicBezTo>
                <a:lnTo>
                  <a:pt x="421120" y="239824"/>
                </a:lnTo>
                <a:lnTo>
                  <a:pt x="421120" y="239824"/>
                </a:lnTo>
                <a:close/>
                <a:moveTo>
                  <a:pt x="1198411" y="240747"/>
                </a:moveTo>
                <a:cubicBezTo>
                  <a:pt x="1184977" y="231341"/>
                  <a:pt x="1184795" y="220496"/>
                  <a:pt x="1197691" y="196324"/>
                </a:cubicBezTo>
                <a:cubicBezTo>
                  <a:pt x="1210738" y="171874"/>
                  <a:pt x="1254001" y="61284"/>
                  <a:pt x="1258393" y="41171"/>
                </a:cubicBezTo>
                <a:cubicBezTo>
                  <a:pt x="1263494" y="17816"/>
                  <a:pt x="1283166" y="10396"/>
                  <a:pt x="1298736" y="25966"/>
                </a:cubicBezTo>
                <a:cubicBezTo>
                  <a:pt x="1307594" y="34825"/>
                  <a:pt x="1308733" y="38530"/>
                  <a:pt x="1306413" y="50889"/>
                </a:cubicBezTo>
                <a:cubicBezTo>
                  <a:pt x="1302601" y="71184"/>
                  <a:pt x="1254248" y="197463"/>
                  <a:pt x="1242758" y="217113"/>
                </a:cubicBezTo>
                <a:cubicBezTo>
                  <a:pt x="1227822" y="242637"/>
                  <a:pt x="1213014" y="250680"/>
                  <a:pt x="1198411" y="240747"/>
                </a:cubicBezTo>
                <a:lnTo>
                  <a:pt x="1198411" y="240747"/>
                </a:lnTo>
                <a:close/>
                <a:moveTo>
                  <a:pt x="822033" y="215481"/>
                </a:moveTo>
                <a:cubicBezTo>
                  <a:pt x="813411" y="205956"/>
                  <a:pt x="813733" y="195852"/>
                  <a:pt x="823354" y="174108"/>
                </a:cubicBezTo>
                <a:cubicBezTo>
                  <a:pt x="832299" y="153888"/>
                  <a:pt x="844057" y="106447"/>
                  <a:pt x="853120" y="54046"/>
                </a:cubicBezTo>
                <a:cubicBezTo>
                  <a:pt x="856502" y="34503"/>
                  <a:pt x="861968" y="14380"/>
                  <a:pt x="865275" y="9333"/>
                </a:cubicBezTo>
                <a:cubicBezTo>
                  <a:pt x="877431" y="-9222"/>
                  <a:pt x="906885" y="1902"/>
                  <a:pt x="906885" y="25043"/>
                </a:cubicBezTo>
                <a:cubicBezTo>
                  <a:pt x="906885" y="45209"/>
                  <a:pt x="887084" y="141711"/>
                  <a:pt x="876550" y="172883"/>
                </a:cubicBezTo>
                <a:cubicBezTo>
                  <a:pt x="870676" y="190268"/>
                  <a:pt x="861764" y="208609"/>
                  <a:pt x="856749" y="213623"/>
                </a:cubicBezTo>
                <a:cubicBezTo>
                  <a:pt x="845872" y="224501"/>
                  <a:pt x="831322" y="225381"/>
                  <a:pt x="822033" y="215481"/>
                </a:cubicBezTo>
                <a:lnTo>
                  <a:pt x="822033" y="2154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F5E6FCE-A597-F49A-6825-F641908F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7491">
            <a:off x="1761917" y="2371792"/>
            <a:ext cx="6113810" cy="6101583"/>
          </a:xfrm>
          <a:prstGeom prst="rect">
            <a:avLst/>
          </a:prstGeom>
        </p:spPr>
      </p:pic>
      <p:sp>
        <p:nvSpPr>
          <p:cNvPr id="4" name="Google Shape;76;p11">
            <a:extLst>
              <a:ext uri="{FF2B5EF4-FFF2-40B4-BE49-F238E27FC236}">
                <a16:creationId xmlns:a16="http://schemas.microsoft.com/office/drawing/2014/main" id="{C5088792-B95D-86C5-032D-9560A03BED3C}"/>
              </a:ext>
            </a:extLst>
          </p:cNvPr>
          <p:cNvSpPr txBox="1"/>
          <p:nvPr/>
        </p:nvSpPr>
        <p:spPr>
          <a:xfrm rot="-427142">
            <a:off x="9104813" y="4167794"/>
            <a:ext cx="908087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tr-TR" sz="40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191180005 – Selin Cansu Akbaş</a:t>
            </a:r>
          </a:p>
          <a:p>
            <a:pPr marL="571500" marR="0" lvl="0" indent="-57150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tr-TR" sz="40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191180006 – Mert </a:t>
            </a:r>
            <a:r>
              <a:rPr lang="tr-TR" sz="4000" dirty="0" err="1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Akgüç</a:t>
            </a:r>
            <a:endParaRPr lang="tr-TR" sz="4000" dirty="0">
              <a:solidFill>
                <a:srgbClr val="284379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571500" marR="0" lvl="0" indent="-57150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tr-TR" sz="40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191180009</a:t>
            </a:r>
            <a:r>
              <a:rPr lang="en-US" sz="40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tr-TR" sz="40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– Furkan Onur Akman</a:t>
            </a:r>
            <a:endParaRPr sz="300" dirty="0"/>
          </a:p>
        </p:txBody>
      </p:sp>
      <p:pic>
        <p:nvPicPr>
          <p:cNvPr id="5" name="Resim 4" descr="ok içeren bir resim&#10;&#10;Açıklama otomatik olarak oluşturuldu">
            <a:extLst>
              <a:ext uri="{FF2B5EF4-FFF2-40B4-BE49-F238E27FC236}">
                <a16:creationId xmlns:a16="http://schemas.microsoft.com/office/drawing/2014/main" id="{8ADB8A63-6B1D-21BB-D2A6-ECDE44C56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986" y="-350476"/>
            <a:ext cx="3429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AB24112-212A-C710-CC7A-0895FD4F5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746">
            <a:off x="-516554" y="6922720"/>
            <a:ext cx="3272137" cy="327213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274FFA6-CCFD-B49C-FED4-3592E293A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637" y="1544030"/>
            <a:ext cx="3609393" cy="3609393"/>
          </a:xfrm>
          <a:prstGeom prst="rect">
            <a:avLst/>
          </a:prstGeom>
        </p:spPr>
      </p:pic>
      <p:pic>
        <p:nvPicPr>
          <p:cNvPr id="13" name="Resim 12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F5519106-1359-494C-2228-43558FC9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3016731" y="1550205"/>
            <a:ext cx="1444107" cy="144410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B3F56F11-414C-BC1F-7675-A81CD558C82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1757813">
            <a:off x="10578801" y="7319605"/>
            <a:ext cx="1053115" cy="107656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66C836D4-D7E9-18A3-D300-56BCE2CC29D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4933843" y="2616732"/>
            <a:ext cx="976808" cy="97680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E73B11D-52F4-7DB0-593D-2A50FA739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20735061">
            <a:off x="7325803" y="5497931"/>
            <a:ext cx="2551034" cy="142020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26AE463B-49C8-A216-3664-71EEF12D9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 rot="500708">
            <a:off x="12228701" y="7693208"/>
            <a:ext cx="544756" cy="1168185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70AF65A4-6477-4384-30F5-0177D127E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 rot="1176343">
            <a:off x="5611439" y="8437099"/>
            <a:ext cx="2136899" cy="1216935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8805B80D-465E-3B96-B65D-B43E1A79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2774736">
            <a:off x="15345168" y="8661829"/>
            <a:ext cx="1741726" cy="96964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C47FD21-D64F-98A4-90E2-A882E5D75BD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20855494">
            <a:off x="7332316" y="7581019"/>
            <a:ext cx="1051366" cy="59873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AC2EE1D6-C208-DE44-204F-EFD296F64EC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419426">
            <a:off x="8829595" y="8119071"/>
            <a:ext cx="1741726" cy="969647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14895A53-C4E6-44E1-A250-CE2278F91C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20597854">
            <a:off x="7966031" y="8697145"/>
            <a:ext cx="840552" cy="840552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10EC4572-F3C3-C91C-D6AE-44BD75FC1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5417638" y="8942024"/>
            <a:ext cx="329169" cy="705876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2C3EA820-9884-08AD-AE6C-260C40465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 rot="19260611">
            <a:off x="395752" y="1041495"/>
            <a:ext cx="1466946" cy="83540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551F5BF0-B509-C121-7E88-F65490D1F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419426">
            <a:off x="1834484" y="1145451"/>
            <a:ext cx="1431891" cy="797157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03AFD084-AF5D-6C50-C41C-BE50A5D1F3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19785459">
            <a:off x="811918" y="2907828"/>
            <a:ext cx="761970" cy="778937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BEF9E15D-5BFA-E0F5-1598-1D5500BD17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 rot="20597854">
            <a:off x="1599309" y="6186936"/>
            <a:ext cx="725650" cy="725650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2B30A9D-7A03-9914-BFC4-670AD8493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 rot="12695091">
            <a:off x="1167584" y="4975940"/>
            <a:ext cx="378342" cy="811324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24D7EE01-7F9A-79B8-37AA-C3B55D391CA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 rot="20411792">
            <a:off x="10896992" y="7227346"/>
            <a:ext cx="7161756" cy="2603489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ACB43AD1-3D36-9882-B158-AEDF1C057C3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20597854">
            <a:off x="1554525" y="1997153"/>
            <a:ext cx="521356" cy="521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857077" y="3417169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1656791" y="3499192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1715963" y="3309612"/>
            <a:ext cx="45225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 err="1">
                <a:solidFill>
                  <a:srgbClr val="284379"/>
                </a:solidFill>
                <a:latin typeface="Poppins"/>
                <a:ea typeface="Poppins"/>
                <a:cs typeface="Poppins"/>
                <a:sym typeface="Poppins"/>
              </a:rPr>
              <a:t>Idols</a:t>
            </a:r>
            <a:endParaRPr dirty="0"/>
          </a:p>
        </p:txBody>
      </p:sp>
      <p:sp>
        <p:nvSpPr>
          <p:cNvPr id="101" name="Google Shape;101;p12"/>
          <p:cNvSpPr/>
          <p:nvPr/>
        </p:nvSpPr>
        <p:spPr>
          <a:xfrm>
            <a:off x="6430205" y="3391635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7201440" y="3499192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6858212" y="3321767"/>
            <a:ext cx="25706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solidFill>
                  <a:srgbClr val="284379"/>
                </a:solidFill>
                <a:latin typeface="Poppins"/>
                <a:ea typeface="Poppins"/>
                <a:cs typeface="Poppins"/>
                <a:sym typeface="Poppins"/>
              </a:rPr>
              <a:t>Youtube</a:t>
            </a:r>
            <a:endParaRPr dirty="0"/>
          </a:p>
        </p:txBody>
      </p:sp>
      <p:sp>
        <p:nvSpPr>
          <p:cNvPr id="105" name="Google Shape;105;p12"/>
          <p:cNvSpPr/>
          <p:nvPr/>
        </p:nvSpPr>
        <p:spPr>
          <a:xfrm>
            <a:off x="11703688" y="3391635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2474923" y="3499192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12277665" y="3335146"/>
            <a:ext cx="1529702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solidFill>
                  <a:srgbClr val="284379"/>
                </a:solidFill>
                <a:latin typeface="Poppins"/>
                <a:ea typeface="Poppins"/>
                <a:cs typeface="Poppins"/>
                <a:sym typeface="Poppins"/>
              </a:rPr>
              <a:t>Spotify</a:t>
            </a:r>
            <a:endParaRPr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1028621" y="1458631"/>
            <a:ext cx="1086699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7500" dirty="0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K-Pop </a:t>
            </a:r>
            <a:r>
              <a:rPr lang="tr-TR" sz="7500" dirty="0" err="1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Dataset</a:t>
            </a:r>
            <a:r>
              <a:rPr lang="tr-TR" sz="7500" dirty="0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tr-TR" sz="7500" dirty="0" err="1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Infos</a:t>
            </a:r>
            <a:endParaRPr dirty="0">
              <a:solidFill>
                <a:srgbClr val="9966FF"/>
              </a:solidFill>
            </a:endParaRPr>
          </a:p>
        </p:txBody>
      </p:sp>
      <p:grpSp>
        <p:nvGrpSpPr>
          <p:cNvPr id="109" name="Google Shape;109;p12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110" name="Google Shape;110;p12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2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2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 rot="-5400000">
            <a:off x="3461817" y="5749149"/>
            <a:ext cx="4665163" cy="191069"/>
          </a:xfrm>
          <a:custGeom>
            <a:avLst/>
            <a:gdLst/>
            <a:ahLst/>
            <a:cxnLst/>
            <a:rect l="l" t="t" r="r" b="b"/>
            <a:pathLst>
              <a:path w="4665163" h="191069" extrusionOk="0">
                <a:moveTo>
                  <a:pt x="4320097" y="59809"/>
                </a:moveTo>
                <a:cubicBezTo>
                  <a:pt x="4302505" y="75596"/>
                  <a:pt x="4283335" y="76273"/>
                  <a:pt x="4266420" y="75596"/>
                </a:cubicBezTo>
                <a:cubicBezTo>
                  <a:pt x="4239807" y="74694"/>
                  <a:pt x="4213420" y="79430"/>
                  <a:pt x="4186355" y="72890"/>
                </a:cubicBezTo>
                <a:cubicBezTo>
                  <a:pt x="4167862" y="68379"/>
                  <a:pt x="4146887" y="74468"/>
                  <a:pt x="4127040" y="75145"/>
                </a:cubicBezTo>
                <a:cubicBezTo>
                  <a:pt x="4098623" y="76047"/>
                  <a:pt x="4069755" y="78528"/>
                  <a:pt x="4041563" y="76273"/>
                </a:cubicBezTo>
                <a:cubicBezTo>
                  <a:pt x="4001192" y="73115"/>
                  <a:pt x="3961273" y="65673"/>
                  <a:pt x="3921128" y="60936"/>
                </a:cubicBezTo>
                <a:cubicBezTo>
                  <a:pt x="3907370" y="59358"/>
                  <a:pt x="3901281" y="52366"/>
                  <a:pt x="3897447" y="34323"/>
                </a:cubicBezTo>
                <a:cubicBezTo>
                  <a:pt x="3915941" y="31391"/>
                  <a:pt x="3932630" y="28685"/>
                  <a:pt x="3949545" y="26204"/>
                </a:cubicBezTo>
                <a:cubicBezTo>
                  <a:pt x="3960596" y="24625"/>
                  <a:pt x="3971873" y="23723"/>
                  <a:pt x="3982924" y="22596"/>
                </a:cubicBezTo>
                <a:cubicBezTo>
                  <a:pt x="3988563" y="38383"/>
                  <a:pt x="4001192" y="23047"/>
                  <a:pt x="4011341" y="28234"/>
                </a:cubicBezTo>
                <a:cubicBezTo>
                  <a:pt x="4021716" y="33647"/>
                  <a:pt x="4037954" y="31843"/>
                  <a:pt x="4052389" y="26655"/>
                </a:cubicBezTo>
                <a:cubicBezTo>
                  <a:pt x="4065921" y="21693"/>
                  <a:pt x="4081934" y="22145"/>
                  <a:pt x="4096819" y="21693"/>
                </a:cubicBezTo>
                <a:cubicBezTo>
                  <a:pt x="4127942" y="20791"/>
                  <a:pt x="4158840" y="21017"/>
                  <a:pt x="4189964" y="21017"/>
                </a:cubicBezTo>
                <a:cubicBezTo>
                  <a:pt x="4215901" y="21017"/>
                  <a:pt x="4241837" y="21242"/>
                  <a:pt x="4267773" y="21017"/>
                </a:cubicBezTo>
                <a:cubicBezTo>
                  <a:pt x="4278599" y="21017"/>
                  <a:pt x="4286718" y="23047"/>
                  <a:pt x="4293484" y="34098"/>
                </a:cubicBezTo>
                <a:cubicBezTo>
                  <a:pt x="4298897" y="44021"/>
                  <a:pt x="4310174" y="50562"/>
                  <a:pt x="4320097" y="59809"/>
                </a:cubicBezTo>
                <a:close/>
                <a:moveTo>
                  <a:pt x="1340346" y="130401"/>
                </a:moveTo>
                <a:cubicBezTo>
                  <a:pt x="1326589" y="120252"/>
                  <a:pt x="1310802" y="113035"/>
                  <a:pt x="1302682" y="96571"/>
                </a:cubicBezTo>
                <a:cubicBezTo>
                  <a:pt x="1301104" y="93413"/>
                  <a:pt x="1294789" y="90030"/>
                  <a:pt x="1291857" y="90932"/>
                </a:cubicBezTo>
                <a:cubicBezTo>
                  <a:pt x="1268176" y="97473"/>
                  <a:pt x="1246525" y="83490"/>
                  <a:pt x="1223295" y="84618"/>
                </a:cubicBezTo>
                <a:cubicBezTo>
                  <a:pt x="1208635" y="85294"/>
                  <a:pt x="1193975" y="85069"/>
                  <a:pt x="1179316" y="84392"/>
                </a:cubicBezTo>
                <a:cubicBezTo>
                  <a:pt x="1152251" y="83490"/>
                  <a:pt x="1125638" y="64996"/>
                  <a:pt x="1097898" y="82137"/>
                </a:cubicBezTo>
                <a:cubicBezTo>
                  <a:pt x="1096545" y="83039"/>
                  <a:pt x="1093162" y="80332"/>
                  <a:pt x="1090681" y="80107"/>
                </a:cubicBezTo>
                <a:cubicBezTo>
                  <a:pt x="1079855" y="79205"/>
                  <a:pt x="1069030" y="76949"/>
                  <a:pt x="1058429" y="78077"/>
                </a:cubicBezTo>
                <a:cubicBezTo>
                  <a:pt x="1032268" y="81009"/>
                  <a:pt x="1006331" y="85745"/>
                  <a:pt x="980395" y="89354"/>
                </a:cubicBezTo>
                <a:cubicBezTo>
                  <a:pt x="959420" y="92286"/>
                  <a:pt x="956037" y="96796"/>
                  <a:pt x="963705" y="114839"/>
                </a:cubicBezTo>
                <a:cubicBezTo>
                  <a:pt x="965961" y="120252"/>
                  <a:pt x="969344" y="124988"/>
                  <a:pt x="973403" y="131980"/>
                </a:cubicBezTo>
                <a:cubicBezTo>
                  <a:pt x="991446" y="131980"/>
                  <a:pt x="1010165" y="132205"/>
                  <a:pt x="1028885" y="131980"/>
                </a:cubicBezTo>
                <a:cubicBezTo>
                  <a:pt x="1053919" y="131529"/>
                  <a:pt x="1080306" y="125665"/>
                  <a:pt x="1103987" y="131529"/>
                </a:cubicBezTo>
                <a:cubicBezTo>
                  <a:pt x="1133081" y="138746"/>
                  <a:pt x="1162400" y="131303"/>
                  <a:pt x="1190818" y="138971"/>
                </a:cubicBezTo>
                <a:cubicBezTo>
                  <a:pt x="1202997" y="142354"/>
                  <a:pt x="1216077" y="144835"/>
                  <a:pt x="1228707" y="144384"/>
                </a:cubicBezTo>
                <a:cubicBezTo>
                  <a:pt x="1254418" y="143482"/>
                  <a:pt x="1279678" y="142805"/>
                  <a:pt x="1304487" y="151601"/>
                </a:cubicBezTo>
                <a:cubicBezTo>
                  <a:pt x="1307419" y="152729"/>
                  <a:pt x="1311253" y="152052"/>
                  <a:pt x="1314410" y="151150"/>
                </a:cubicBezTo>
                <a:cubicBezTo>
                  <a:pt x="1323883" y="148218"/>
                  <a:pt x="1333355" y="144835"/>
                  <a:pt x="1345985" y="140550"/>
                </a:cubicBezTo>
                <a:cubicBezTo>
                  <a:pt x="1343504" y="135814"/>
                  <a:pt x="1342602" y="132205"/>
                  <a:pt x="1340346" y="130401"/>
                </a:cubicBezTo>
                <a:close/>
                <a:moveTo>
                  <a:pt x="314845" y="132205"/>
                </a:moveTo>
                <a:cubicBezTo>
                  <a:pt x="313492" y="130401"/>
                  <a:pt x="308304" y="131754"/>
                  <a:pt x="304921" y="131303"/>
                </a:cubicBezTo>
                <a:cubicBezTo>
                  <a:pt x="274926" y="127920"/>
                  <a:pt x="245155" y="127018"/>
                  <a:pt x="214934" y="129724"/>
                </a:cubicBezTo>
                <a:cubicBezTo>
                  <a:pt x="193959" y="131754"/>
                  <a:pt x="172308" y="127469"/>
                  <a:pt x="150882" y="127018"/>
                </a:cubicBezTo>
                <a:cubicBezTo>
                  <a:pt x="138929" y="126792"/>
                  <a:pt x="126750" y="128597"/>
                  <a:pt x="114797" y="129950"/>
                </a:cubicBezTo>
                <a:cubicBezTo>
                  <a:pt x="108933" y="130626"/>
                  <a:pt x="103069" y="132882"/>
                  <a:pt x="97205" y="133333"/>
                </a:cubicBezTo>
                <a:cubicBezTo>
                  <a:pt x="83899" y="134461"/>
                  <a:pt x="69915" y="133107"/>
                  <a:pt x="57060" y="135814"/>
                </a:cubicBezTo>
                <a:cubicBezTo>
                  <a:pt x="34507" y="140776"/>
                  <a:pt x="12630" y="148444"/>
                  <a:pt x="0" y="171674"/>
                </a:cubicBezTo>
                <a:cubicBezTo>
                  <a:pt x="4736" y="181597"/>
                  <a:pt x="10149" y="191070"/>
                  <a:pt x="22102" y="191070"/>
                </a:cubicBezTo>
                <a:cubicBezTo>
                  <a:pt x="40822" y="191070"/>
                  <a:pt x="59766" y="189942"/>
                  <a:pt x="78486" y="189040"/>
                </a:cubicBezTo>
                <a:cubicBezTo>
                  <a:pt x="106903" y="187912"/>
                  <a:pt x="134193" y="172576"/>
                  <a:pt x="163286" y="183401"/>
                </a:cubicBezTo>
                <a:cubicBezTo>
                  <a:pt x="165542" y="184304"/>
                  <a:pt x="169376" y="184980"/>
                  <a:pt x="170955" y="183853"/>
                </a:cubicBezTo>
                <a:cubicBezTo>
                  <a:pt x="180878" y="175959"/>
                  <a:pt x="191027" y="181146"/>
                  <a:pt x="201402" y="180921"/>
                </a:cubicBezTo>
                <a:cubicBezTo>
                  <a:pt x="245832" y="180018"/>
                  <a:pt x="290036" y="179793"/>
                  <a:pt x="334241" y="182725"/>
                </a:cubicBezTo>
                <a:cubicBezTo>
                  <a:pt x="344841" y="183401"/>
                  <a:pt x="360628" y="178214"/>
                  <a:pt x="368973" y="161750"/>
                </a:cubicBezTo>
                <a:cubicBezTo>
                  <a:pt x="349352" y="153856"/>
                  <a:pt x="328151" y="149797"/>
                  <a:pt x="314845" y="132205"/>
                </a:cubicBezTo>
                <a:close/>
                <a:moveTo>
                  <a:pt x="2250826" y="82137"/>
                </a:moveTo>
                <a:cubicBezTo>
                  <a:pt x="2236392" y="74920"/>
                  <a:pt x="2225566" y="61839"/>
                  <a:pt x="2204591" y="63868"/>
                </a:cubicBezTo>
                <a:cubicBezTo>
                  <a:pt x="2171438" y="67026"/>
                  <a:pt x="2137608" y="64319"/>
                  <a:pt x="2104229" y="63868"/>
                </a:cubicBezTo>
                <a:cubicBezTo>
                  <a:pt x="2060701" y="63417"/>
                  <a:pt x="2018075" y="67928"/>
                  <a:pt x="1974998" y="71537"/>
                </a:cubicBezTo>
                <a:cubicBezTo>
                  <a:pt x="1957181" y="72890"/>
                  <a:pt x="1938687" y="81009"/>
                  <a:pt x="1922449" y="80107"/>
                </a:cubicBezTo>
                <a:cubicBezTo>
                  <a:pt x="1905083" y="79430"/>
                  <a:pt x="1894032" y="86647"/>
                  <a:pt x="1880048" y="90256"/>
                </a:cubicBezTo>
                <a:cubicBezTo>
                  <a:pt x="1885461" y="113260"/>
                  <a:pt x="1890874" y="117997"/>
                  <a:pt x="1911623" y="117320"/>
                </a:cubicBezTo>
                <a:cubicBezTo>
                  <a:pt x="1940040" y="116418"/>
                  <a:pt x="1968458" y="114162"/>
                  <a:pt x="1996875" y="113711"/>
                </a:cubicBezTo>
                <a:cubicBezTo>
                  <a:pt x="2042433" y="113035"/>
                  <a:pt x="2087765" y="113260"/>
                  <a:pt x="2133323" y="113260"/>
                </a:cubicBezTo>
                <a:cubicBezTo>
                  <a:pt x="2151140" y="113260"/>
                  <a:pt x="2169183" y="114162"/>
                  <a:pt x="2187000" y="114162"/>
                </a:cubicBezTo>
                <a:cubicBezTo>
                  <a:pt x="2216770" y="114388"/>
                  <a:pt x="2246541" y="114162"/>
                  <a:pt x="2276311" y="114162"/>
                </a:cubicBezTo>
                <a:cubicBezTo>
                  <a:pt x="2276762" y="112133"/>
                  <a:pt x="2277213" y="110328"/>
                  <a:pt x="2277664" y="108299"/>
                </a:cubicBezTo>
                <a:cubicBezTo>
                  <a:pt x="2268869" y="99503"/>
                  <a:pt x="2261651" y="87324"/>
                  <a:pt x="2250826" y="82137"/>
                </a:cubicBezTo>
                <a:close/>
                <a:moveTo>
                  <a:pt x="3717471" y="70634"/>
                </a:moveTo>
                <a:cubicBezTo>
                  <a:pt x="3693564" y="67928"/>
                  <a:pt x="3669658" y="63192"/>
                  <a:pt x="3645526" y="63417"/>
                </a:cubicBezTo>
                <a:cubicBezTo>
                  <a:pt x="3622521" y="63417"/>
                  <a:pt x="3598615" y="57553"/>
                  <a:pt x="3576287" y="69507"/>
                </a:cubicBezTo>
                <a:cubicBezTo>
                  <a:pt x="3571776" y="71988"/>
                  <a:pt x="3560725" y="71537"/>
                  <a:pt x="3559598" y="69281"/>
                </a:cubicBezTo>
                <a:cubicBezTo>
                  <a:pt x="3552832" y="55298"/>
                  <a:pt x="3540202" y="62966"/>
                  <a:pt x="3532082" y="62515"/>
                </a:cubicBezTo>
                <a:cubicBezTo>
                  <a:pt x="3497350" y="60485"/>
                  <a:pt x="3462167" y="60034"/>
                  <a:pt x="3429014" y="80107"/>
                </a:cubicBezTo>
                <a:cubicBezTo>
                  <a:pt x="3436231" y="101758"/>
                  <a:pt x="3445477" y="105818"/>
                  <a:pt x="3473444" y="106043"/>
                </a:cubicBezTo>
                <a:cubicBezTo>
                  <a:pt x="3519904" y="106494"/>
                  <a:pt x="3566589" y="108299"/>
                  <a:pt x="3613049" y="110328"/>
                </a:cubicBezTo>
                <a:cubicBezTo>
                  <a:pt x="3657028" y="112133"/>
                  <a:pt x="3701233" y="115290"/>
                  <a:pt x="3745212" y="117545"/>
                </a:cubicBezTo>
                <a:cubicBezTo>
                  <a:pt x="3747016" y="117545"/>
                  <a:pt x="3749046" y="114839"/>
                  <a:pt x="3753105" y="111682"/>
                </a:cubicBezTo>
                <a:cubicBezTo>
                  <a:pt x="3741378" y="98150"/>
                  <a:pt x="3729876" y="84843"/>
                  <a:pt x="3717922" y="71085"/>
                </a:cubicBezTo>
                <a:cubicBezTo>
                  <a:pt x="3717922" y="70634"/>
                  <a:pt x="3717697" y="70634"/>
                  <a:pt x="3717471" y="70634"/>
                </a:cubicBezTo>
                <a:close/>
                <a:moveTo>
                  <a:pt x="3718148" y="70634"/>
                </a:moveTo>
                <a:lnTo>
                  <a:pt x="3718148" y="70634"/>
                </a:lnTo>
                <a:cubicBezTo>
                  <a:pt x="3718599" y="70634"/>
                  <a:pt x="3718824" y="70409"/>
                  <a:pt x="3718148" y="70634"/>
                </a:cubicBezTo>
                <a:close/>
                <a:moveTo>
                  <a:pt x="1669400" y="83941"/>
                </a:moveTo>
                <a:cubicBezTo>
                  <a:pt x="1654966" y="86422"/>
                  <a:pt x="1638051" y="80107"/>
                  <a:pt x="1623391" y="74243"/>
                </a:cubicBezTo>
                <a:cubicBezTo>
                  <a:pt x="1606025" y="67477"/>
                  <a:pt x="1590238" y="71762"/>
                  <a:pt x="1573097" y="73566"/>
                </a:cubicBezTo>
                <a:cubicBezTo>
                  <a:pt x="1548288" y="76498"/>
                  <a:pt x="1522578" y="72213"/>
                  <a:pt x="1497318" y="73115"/>
                </a:cubicBezTo>
                <a:cubicBezTo>
                  <a:pt x="1486718" y="73566"/>
                  <a:pt x="1474990" y="76724"/>
                  <a:pt x="1465969" y="82362"/>
                </a:cubicBezTo>
                <a:cubicBezTo>
                  <a:pt x="1451760" y="91158"/>
                  <a:pt x="1453339" y="107622"/>
                  <a:pt x="1467999" y="115741"/>
                </a:cubicBezTo>
                <a:cubicBezTo>
                  <a:pt x="1473186" y="118673"/>
                  <a:pt x="1479501" y="120026"/>
                  <a:pt x="1485365" y="120252"/>
                </a:cubicBezTo>
                <a:cubicBezTo>
                  <a:pt x="1517165" y="121154"/>
                  <a:pt x="1549191" y="122507"/>
                  <a:pt x="1580991" y="121831"/>
                </a:cubicBezTo>
                <a:cubicBezTo>
                  <a:pt x="1616851" y="121154"/>
                  <a:pt x="1652034" y="129048"/>
                  <a:pt x="1687894" y="126116"/>
                </a:cubicBezTo>
                <a:cubicBezTo>
                  <a:pt x="1690826" y="125890"/>
                  <a:pt x="1693758" y="128597"/>
                  <a:pt x="1696915" y="129724"/>
                </a:cubicBezTo>
                <a:cubicBezTo>
                  <a:pt x="1717213" y="136265"/>
                  <a:pt x="1737286" y="139422"/>
                  <a:pt x="1764801" y="129499"/>
                </a:cubicBezTo>
                <a:cubicBezTo>
                  <a:pt x="1753073" y="121831"/>
                  <a:pt x="1745630" y="118222"/>
                  <a:pt x="1739767" y="112809"/>
                </a:cubicBezTo>
                <a:cubicBezTo>
                  <a:pt x="1719920" y="94541"/>
                  <a:pt x="1700524" y="78754"/>
                  <a:pt x="1669400" y="83941"/>
                </a:cubicBezTo>
                <a:close/>
                <a:moveTo>
                  <a:pt x="3182054" y="81911"/>
                </a:moveTo>
                <a:cubicBezTo>
                  <a:pt x="3168973" y="64996"/>
                  <a:pt x="3152735" y="81009"/>
                  <a:pt x="3138526" y="76273"/>
                </a:cubicBezTo>
                <a:cubicBezTo>
                  <a:pt x="3132888" y="74468"/>
                  <a:pt x="3126799" y="73341"/>
                  <a:pt x="3120709" y="72890"/>
                </a:cubicBezTo>
                <a:cubicBezTo>
                  <a:pt x="3113943" y="72213"/>
                  <a:pt x="3106501" y="71085"/>
                  <a:pt x="3100185" y="73115"/>
                </a:cubicBezTo>
                <a:cubicBezTo>
                  <a:pt x="3088007" y="76949"/>
                  <a:pt x="3076279" y="86422"/>
                  <a:pt x="3064100" y="73566"/>
                </a:cubicBezTo>
                <a:cubicBezTo>
                  <a:pt x="3044930" y="79205"/>
                  <a:pt x="3025759" y="66124"/>
                  <a:pt x="3006138" y="73341"/>
                </a:cubicBezTo>
                <a:cubicBezTo>
                  <a:pt x="3000951" y="75145"/>
                  <a:pt x="2994185" y="73566"/>
                  <a:pt x="2988321" y="72890"/>
                </a:cubicBezTo>
                <a:cubicBezTo>
                  <a:pt x="2962384" y="69958"/>
                  <a:pt x="2936223" y="62966"/>
                  <a:pt x="2912090" y="80107"/>
                </a:cubicBezTo>
                <a:cubicBezTo>
                  <a:pt x="2910061" y="81460"/>
                  <a:pt x="2905324" y="78077"/>
                  <a:pt x="2902167" y="78754"/>
                </a:cubicBezTo>
                <a:cubicBezTo>
                  <a:pt x="2897656" y="79656"/>
                  <a:pt x="2893371" y="82362"/>
                  <a:pt x="2889312" y="83941"/>
                </a:cubicBezTo>
                <a:cubicBezTo>
                  <a:pt x="2892018" y="99728"/>
                  <a:pt x="2902393" y="103337"/>
                  <a:pt x="2914346" y="104239"/>
                </a:cubicBezTo>
                <a:cubicBezTo>
                  <a:pt x="2946146" y="107171"/>
                  <a:pt x="2977946" y="109877"/>
                  <a:pt x="3009747" y="112809"/>
                </a:cubicBezTo>
                <a:cubicBezTo>
                  <a:pt x="3065228" y="117997"/>
                  <a:pt x="3120935" y="122733"/>
                  <a:pt x="3176867" y="122958"/>
                </a:cubicBezTo>
                <a:cubicBezTo>
                  <a:pt x="3188595" y="122958"/>
                  <a:pt x="3200322" y="119575"/>
                  <a:pt x="3216110" y="117094"/>
                </a:cubicBezTo>
                <a:cubicBezTo>
                  <a:pt x="3202127" y="102660"/>
                  <a:pt x="3190850" y="93188"/>
                  <a:pt x="3182054" y="81911"/>
                </a:cubicBezTo>
                <a:close/>
                <a:moveTo>
                  <a:pt x="749899" y="101758"/>
                </a:moveTo>
                <a:cubicBezTo>
                  <a:pt x="743810" y="101984"/>
                  <a:pt x="737495" y="104916"/>
                  <a:pt x="732082" y="103562"/>
                </a:cubicBezTo>
                <a:cubicBezTo>
                  <a:pt x="715618" y="99728"/>
                  <a:pt x="698478" y="106043"/>
                  <a:pt x="682239" y="99277"/>
                </a:cubicBezTo>
                <a:cubicBezTo>
                  <a:pt x="679082" y="97924"/>
                  <a:pt x="672767" y="99277"/>
                  <a:pt x="670512" y="101758"/>
                </a:cubicBezTo>
                <a:cubicBezTo>
                  <a:pt x="662392" y="110554"/>
                  <a:pt x="654499" y="104465"/>
                  <a:pt x="646605" y="102435"/>
                </a:cubicBezTo>
                <a:cubicBezTo>
                  <a:pt x="641869" y="101081"/>
                  <a:pt x="637133" y="97473"/>
                  <a:pt x="632622" y="97924"/>
                </a:cubicBezTo>
                <a:cubicBezTo>
                  <a:pt x="609166" y="100179"/>
                  <a:pt x="585711" y="103788"/>
                  <a:pt x="562481" y="106494"/>
                </a:cubicBezTo>
                <a:cubicBezTo>
                  <a:pt x="558196" y="106945"/>
                  <a:pt x="553911" y="107171"/>
                  <a:pt x="549400" y="107171"/>
                </a:cubicBezTo>
                <a:cubicBezTo>
                  <a:pt x="521659" y="107622"/>
                  <a:pt x="494370" y="108975"/>
                  <a:pt x="471140" y="130852"/>
                </a:cubicBezTo>
                <a:cubicBezTo>
                  <a:pt x="486251" y="145286"/>
                  <a:pt x="487829" y="146414"/>
                  <a:pt x="508353" y="145737"/>
                </a:cubicBezTo>
                <a:cubicBezTo>
                  <a:pt x="547145" y="144610"/>
                  <a:pt x="586162" y="142580"/>
                  <a:pt x="624954" y="141903"/>
                </a:cubicBezTo>
                <a:cubicBezTo>
                  <a:pt x="662618" y="141227"/>
                  <a:pt x="700282" y="150699"/>
                  <a:pt x="737721" y="141001"/>
                </a:cubicBezTo>
                <a:cubicBezTo>
                  <a:pt x="739299" y="140550"/>
                  <a:pt x="741329" y="140550"/>
                  <a:pt x="742908" y="141227"/>
                </a:cubicBezTo>
                <a:cubicBezTo>
                  <a:pt x="762078" y="149120"/>
                  <a:pt x="779219" y="137618"/>
                  <a:pt x="803802" y="136716"/>
                </a:cubicBezTo>
                <a:cubicBezTo>
                  <a:pt x="784406" y="124086"/>
                  <a:pt x="770423" y="114839"/>
                  <a:pt x="756440" y="105592"/>
                </a:cubicBezTo>
                <a:cubicBezTo>
                  <a:pt x="754410" y="104465"/>
                  <a:pt x="752155" y="101758"/>
                  <a:pt x="749899" y="101758"/>
                </a:cubicBezTo>
                <a:close/>
                <a:moveTo>
                  <a:pt x="2559807" y="76949"/>
                </a:moveTo>
                <a:cubicBezTo>
                  <a:pt x="2521917" y="77175"/>
                  <a:pt x="2484028" y="77400"/>
                  <a:pt x="2447040" y="90707"/>
                </a:cubicBezTo>
                <a:cubicBezTo>
                  <a:pt x="2448168" y="105592"/>
                  <a:pt x="2453581" y="114839"/>
                  <a:pt x="2467789" y="117545"/>
                </a:cubicBezTo>
                <a:cubicBezTo>
                  <a:pt x="2482223" y="120026"/>
                  <a:pt x="2496658" y="123409"/>
                  <a:pt x="2511092" y="124537"/>
                </a:cubicBezTo>
                <a:cubicBezTo>
                  <a:pt x="2541990" y="127018"/>
                  <a:pt x="2573113" y="129273"/>
                  <a:pt x="2604011" y="129950"/>
                </a:cubicBezTo>
                <a:cubicBezTo>
                  <a:pt x="2637391" y="130852"/>
                  <a:pt x="2670995" y="130175"/>
                  <a:pt x="2704599" y="130175"/>
                </a:cubicBezTo>
                <a:cubicBezTo>
                  <a:pt x="2705953" y="127469"/>
                  <a:pt x="2707081" y="124988"/>
                  <a:pt x="2708434" y="122282"/>
                </a:cubicBezTo>
                <a:cubicBezTo>
                  <a:pt x="2696706" y="108299"/>
                  <a:pt x="2684978" y="94315"/>
                  <a:pt x="2670544" y="76949"/>
                </a:cubicBezTo>
                <a:cubicBezTo>
                  <a:pt x="2635812" y="76949"/>
                  <a:pt x="2597922" y="76724"/>
                  <a:pt x="2559807" y="76949"/>
                </a:cubicBezTo>
                <a:close/>
                <a:moveTo>
                  <a:pt x="4632010" y="1170"/>
                </a:moveTo>
                <a:cubicBezTo>
                  <a:pt x="4604946" y="1170"/>
                  <a:pt x="4577205" y="-1988"/>
                  <a:pt x="4550367" y="2072"/>
                </a:cubicBezTo>
                <a:cubicBezTo>
                  <a:pt x="4524882" y="6132"/>
                  <a:pt x="4498494" y="8387"/>
                  <a:pt x="4473685" y="17634"/>
                </a:cubicBezTo>
                <a:cubicBezTo>
                  <a:pt x="4461281" y="22370"/>
                  <a:pt x="4448426" y="26430"/>
                  <a:pt x="4436698" y="30489"/>
                </a:cubicBezTo>
                <a:cubicBezTo>
                  <a:pt x="4438728" y="56200"/>
                  <a:pt x="4443464" y="61387"/>
                  <a:pt x="4462409" y="59358"/>
                </a:cubicBezTo>
                <a:cubicBezTo>
                  <a:pt x="4482256" y="57328"/>
                  <a:pt x="4502103" y="53043"/>
                  <a:pt x="4521950" y="52366"/>
                </a:cubicBezTo>
                <a:cubicBezTo>
                  <a:pt x="4553975" y="51238"/>
                  <a:pt x="4585325" y="41992"/>
                  <a:pt x="4618027" y="49660"/>
                </a:cubicBezTo>
                <a:cubicBezTo>
                  <a:pt x="4631334" y="52817"/>
                  <a:pt x="4646444" y="49209"/>
                  <a:pt x="4665164" y="48532"/>
                </a:cubicBezTo>
                <a:cubicBezTo>
                  <a:pt x="4652533" y="30489"/>
                  <a:pt x="4643061" y="16957"/>
                  <a:pt x="4632010" y="1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/>
          <p:nvPr/>
        </p:nvSpPr>
        <p:spPr>
          <a:xfrm rot="-5400000">
            <a:off x="8903108" y="5687072"/>
            <a:ext cx="4665163" cy="191069"/>
          </a:xfrm>
          <a:custGeom>
            <a:avLst/>
            <a:gdLst/>
            <a:ahLst/>
            <a:cxnLst/>
            <a:rect l="l" t="t" r="r" b="b"/>
            <a:pathLst>
              <a:path w="4665163" h="191069" extrusionOk="0">
                <a:moveTo>
                  <a:pt x="4320097" y="59809"/>
                </a:moveTo>
                <a:cubicBezTo>
                  <a:pt x="4302505" y="75596"/>
                  <a:pt x="4283335" y="76273"/>
                  <a:pt x="4266420" y="75596"/>
                </a:cubicBezTo>
                <a:cubicBezTo>
                  <a:pt x="4239807" y="74694"/>
                  <a:pt x="4213420" y="79430"/>
                  <a:pt x="4186355" y="72890"/>
                </a:cubicBezTo>
                <a:cubicBezTo>
                  <a:pt x="4167862" y="68379"/>
                  <a:pt x="4146887" y="74468"/>
                  <a:pt x="4127040" y="75145"/>
                </a:cubicBezTo>
                <a:cubicBezTo>
                  <a:pt x="4098623" y="76047"/>
                  <a:pt x="4069755" y="78528"/>
                  <a:pt x="4041563" y="76273"/>
                </a:cubicBezTo>
                <a:cubicBezTo>
                  <a:pt x="4001192" y="73115"/>
                  <a:pt x="3961273" y="65673"/>
                  <a:pt x="3921128" y="60936"/>
                </a:cubicBezTo>
                <a:cubicBezTo>
                  <a:pt x="3907370" y="59358"/>
                  <a:pt x="3901281" y="52366"/>
                  <a:pt x="3897447" y="34323"/>
                </a:cubicBezTo>
                <a:cubicBezTo>
                  <a:pt x="3915941" y="31391"/>
                  <a:pt x="3932630" y="28685"/>
                  <a:pt x="3949545" y="26204"/>
                </a:cubicBezTo>
                <a:cubicBezTo>
                  <a:pt x="3960596" y="24625"/>
                  <a:pt x="3971873" y="23723"/>
                  <a:pt x="3982924" y="22596"/>
                </a:cubicBezTo>
                <a:cubicBezTo>
                  <a:pt x="3988563" y="38383"/>
                  <a:pt x="4001192" y="23047"/>
                  <a:pt x="4011341" y="28234"/>
                </a:cubicBezTo>
                <a:cubicBezTo>
                  <a:pt x="4021716" y="33647"/>
                  <a:pt x="4037954" y="31843"/>
                  <a:pt x="4052389" y="26655"/>
                </a:cubicBezTo>
                <a:cubicBezTo>
                  <a:pt x="4065921" y="21693"/>
                  <a:pt x="4081934" y="22145"/>
                  <a:pt x="4096819" y="21693"/>
                </a:cubicBezTo>
                <a:cubicBezTo>
                  <a:pt x="4127942" y="20791"/>
                  <a:pt x="4158840" y="21017"/>
                  <a:pt x="4189964" y="21017"/>
                </a:cubicBezTo>
                <a:cubicBezTo>
                  <a:pt x="4215901" y="21017"/>
                  <a:pt x="4241837" y="21242"/>
                  <a:pt x="4267773" y="21017"/>
                </a:cubicBezTo>
                <a:cubicBezTo>
                  <a:pt x="4278599" y="21017"/>
                  <a:pt x="4286718" y="23047"/>
                  <a:pt x="4293484" y="34098"/>
                </a:cubicBezTo>
                <a:cubicBezTo>
                  <a:pt x="4298897" y="44021"/>
                  <a:pt x="4310174" y="50562"/>
                  <a:pt x="4320097" y="59809"/>
                </a:cubicBezTo>
                <a:close/>
                <a:moveTo>
                  <a:pt x="1340346" y="130401"/>
                </a:moveTo>
                <a:cubicBezTo>
                  <a:pt x="1326589" y="120252"/>
                  <a:pt x="1310802" y="113035"/>
                  <a:pt x="1302682" y="96571"/>
                </a:cubicBezTo>
                <a:cubicBezTo>
                  <a:pt x="1301104" y="93413"/>
                  <a:pt x="1294789" y="90030"/>
                  <a:pt x="1291857" y="90932"/>
                </a:cubicBezTo>
                <a:cubicBezTo>
                  <a:pt x="1268176" y="97473"/>
                  <a:pt x="1246525" y="83490"/>
                  <a:pt x="1223295" y="84618"/>
                </a:cubicBezTo>
                <a:cubicBezTo>
                  <a:pt x="1208635" y="85294"/>
                  <a:pt x="1193975" y="85069"/>
                  <a:pt x="1179316" y="84392"/>
                </a:cubicBezTo>
                <a:cubicBezTo>
                  <a:pt x="1152251" y="83490"/>
                  <a:pt x="1125638" y="64996"/>
                  <a:pt x="1097898" y="82137"/>
                </a:cubicBezTo>
                <a:cubicBezTo>
                  <a:pt x="1096545" y="83039"/>
                  <a:pt x="1093162" y="80332"/>
                  <a:pt x="1090681" y="80107"/>
                </a:cubicBezTo>
                <a:cubicBezTo>
                  <a:pt x="1079855" y="79205"/>
                  <a:pt x="1069030" y="76949"/>
                  <a:pt x="1058429" y="78077"/>
                </a:cubicBezTo>
                <a:cubicBezTo>
                  <a:pt x="1032268" y="81009"/>
                  <a:pt x="1006331" y="85745"/>
                  <a:pt x="980395" y="89354"/>
                </a:cubicBezTo>
                <a:cubicBezTo>
                  <a:pt x="959420" y="92286"/>
                  <a:pt x="956037" y="96796"/>
                  <a:pt x="963705" y="114839"/>
                </a:cubicBezTo>
                <a:cubicBezTo>
                  <a:pt x="965961" y="120252"/>
                  <a:pt x="969344" y="124988"/>
                  <a:pt x="973403" y="131980"/>
                </a:cubicBezTo>
                <a:cubicBezTo>
                  <a:pt x="991446" y="131980"/>
                  <a:pt x="1010165" y="132205"/>
                  <a:pt x="1028885" y="131980"/>
                </a:cubicBezTo>
                <a:cubicBezTo>
                  <a:pt x="1053919" y="131529"/>
                  <a:pt x="1080306" y="125665"/>
                  <a:pt x="1103987" y="131529"/>
                </a:cubicBezTo>
                <a:cubicBezTo>
                  <a:pt x="1133081" y="138746"/>
                  <a:pt x="1162400" y="131303"/>
                  <a:pt x="1190818" y="138971"/>
                </a:cubicBezTo>
                <a:cubicBezTo>
                  <a:pt x="1202997" y="142354"/>
                  <a:pt x="1216077" y="144835"/>
                  <a:pt x="1228707" y="144384"/>
                </a:cubicBezTo>
                <a:cubicBezTo>
                  <a:pt x="1254418" y="143482"/>
                  <a:pt x="1279678" y="142805"/>
                  <a:pt x="1304487" y="151601"/>
                </a:cubicBezTo>
                <a:cubicBezTo>
                  <a:pt x="1307419" y="152729"/>
                  <a:pt x="1311253" y="152052"/>
                  <a:pt x="1314410" y="151150"/>
                </a:cubicBezTo>
                <a:cubicBezTo>
                  <a:pt x="1323883" y="148218"/>
                  <a:pt x="1333355" y="144835"/>
                  <a:pt x="1345985" y="140550"/>
                </a:cubicBezTo>
                <a:cubicBezTo>
                  <a:pt x="1343504" y="135814"/>
                  <a:pt x="1342602" y="132205"/>
                  <a:pt x="1340346" y="130401"/>
                </a:cubicBezTo>
                <a:close/>
                <a:moveTo>
                  <a:pt x="314845" y="132205"/>
                </a:moveTo>
                <a:cubicBezTo>
                  <a:pt x="313492" y="130401"/>
                  <a:pt x="308304" y="131754"/>
                  <a:pt x="304921" y="131303"/>
                </a:cubicBezTo>
                <a:cubicBezTo>
                  <a:pt x="274926" y="127920"/>
                  <a:pt x="245155" y="127018"/>
                  <a:pt x="214934" y="129724"/>
                </a:cubicBezTo>
                <a:cubicBezTo>
                  <a:pt x="193959" y="131754"/>
                  <a:pt x="172308" y="127469"/>
                  <a:pt x="150882" y="127018"/>
                </a:cubicBezTo>
                <a:cubicBezTo>
                  <a:pt x="138929" y="126792"/>
                  <a:pt x="126750" y="128597"/>
                  <a:pt x="114797" y="129950"/>
                </a:cubicBezTo>
                <a:cubicBezTo>
                  <a:pt x="108933" y="130626"/>
                  <a:pt x="103069" y="132882"/>
                  <a:pt x="97205" y="133333"/>
                </a:cubicBezTo>
                <a:cubicBezTo>
                  <a:pt x="83899" y="134461"/>
                  <a:pt x="69915" y="133107"/>
                  <a:pt x="57060" y="135814"/>
                </a:cubicBezTo>
                <a:cubicBezTo>
                  <a:pt x="34507" y="140776"/>
                  <a:pt x="12630" y="148444"/>
                  <a:pt x="0" y="171674"/>
                </a:cubicBezTo>
                <a:cubicBezTo>
                  <a:pt x="4736" y="181597"/>
                  <a:pt x="10149" y="191070"/>
                  <a:pt x="22102" y="191070"/>
                </a:cubicBezTo>
                <a:cubicBezTo>
                  <a:pt x="40822" y="191070"/>
                  <a:pt x="59766" y="189942"/>
                  <a:pt x="78486" y="189040"/>
                </a:cubicBezTo>
                <a:cubicBezTo>
                  <a:pt x="106903" y="187912"/>
                  <a:pt x="134193" y="172576"/>
                  <a:pt x="163286" y="183401"/>
                </a:cubicBezTo>
                <a:cubicBezTo>
                  <a:pt x="165542" y="184304"/>
                  <a:pt x="169376" y="184980"/>
                  <a:pt x="170955" y="183853"/>
                </a:cubicBezTo>
                <a:cubicBezTo>
                  <a:pt x="180878" y="175959"/>
                  <a:pt x="191027" y="181146"/>
                  <a:pt x="201402" y="180921"/>
                </a:cubicBezTo>
                <a:cubicBezTo>
                  <a:pt x="245832" y="180018"/>
                  <a:pt x="290036" y="179793"/>
                  <a:pt x="334241" y="182725"/>
                </a:cubicBezTo>
                <a:cubicBezTo>
                  <a:pt x="344841" y="183401"/>
                  <a:pt x="360628" y="178214"/>
                  <a:pt x="368973" y="161750"/>
                </a:cubicBezTo>
                <a:cubicBezTo>
                  <a:pt x="349352" y="153856"/>
                  <a:pt x="328151" y="149797"/>
                  <a:pt x="314845" y="132205"/>
                </a:cubicBezTo>
                <a:close/>
                <a:moveTo>
                  <a:pt x="2250826" y="82137"/>
                </a:moveTo>
                <a:cubicBezTo>
                  <a:pt x="2236392" y="74920"/>
                  <a:pt x="2225566" y="61839"/>
                  <a:pt x="2204591" y="63868"/>
                </a:cubicBezTo>
                <a:cubicBezTo>
                  <a:pt x="2171438" y="67026"/>
                  <a:pt x="2137608" y="64319"/>
                  <a:pt x="2104229" y="63868"/>
                </a:cubicBezTo>
                <a:cubicBezTo>
                  <a:pt x="2060701" y="63417"/>
                  <a:pt x="2018075" y="67928"/>
                  <a:pt x="1974998" y="71537"/>
                </a:cubicBezTo>
                <a:cubicBezTo>
                  <a:pt x="1957181" y="72890"/>
                  <a:pt x="1938687" y="81009"/>
                  <a:pt x="1922449" y="80107"/>
                </a:cubicBezTo>
                <a:cubicBezTo>
                  <a:pt x="1905083" y="79430"/>
                  <a:pt x="1894032" y="86647"/>
                  <a:pt x="1880048" y="90256"/>
                </a:cubicBezTo>
                <a:cubicBezTo>
                  <a:pt x="1885461" y="113260"/>
                  <a:pt x="1890874" y="117997"/>
                  <a:pt x="1911623" y="117320"/>
                </a:cubicBezTo>
                <a:cubicBezTo>
                  <a:pt x="1940040" y="116418"/>
                  <a:pt x="1968458" y="114162"/>
                  <a:pt x="1996875" y="113711"/>
                </a:cubicBezTo>
                <a:cubicBezTo>
                  <a:pt x="2042433" y="113035"/>
                  <a:pt x="2087765" y="113260"/>
                  <a:pt x="2133323" y="113260"/>
                </a:cubicBezTo>
                <a:cubicBezTo>
                  <a:pt x="2151140" y="113260"/>
                  <a:pt x="2169183" y="114162"/>
                  <a:pt x="2187000" y="114162"/>
                </a:cubicBezTo>
                <a:cubicBezTo>
                  <a:pt x="2216770" y="114388"/>
                  <a:pt x="2246541" y="114162"/>
                  <a:pt x="2276311" y="114162"/>
                </a:cubicBezTo>
                <a:cubicBezTo>
                  <a:pt x="2276762" y="112133"/>
                  <a:pt x="2277213" y="110328"/>
                  <a:pt x="2277664" y="108299"/>
                </a:cubicBezTo>
                <a:cubicBezTo>
                  <a:pt x="2268869" y="99503"/>
                  <a:pt x="2261651" y="87324"/>
                  <a:pt x="2250826" y="82137"/>
                </a:cubicBezTo>
                <a:close/>
                <a:moveTo>
                  <a:pt x="3717471" y="70634"/>
                </a:moveTo>
                <a:cubicBezTo>
                  <a:pt x="3693564" y="67928"/>
                  <a:pt x="3669658" y="63192"/>
                  <a:pt x="3645526" y="63417"/>
                </a:cubicBezTo>
                <a:cubicBezTo>
                  <a:pt x="3622521" y="63417"/>
                  <a:pt x="3598615" y="57553"/>
                  <a:pt x="3576287" y="69507"/>
                </a:cubicBezTo>
                <a:cubicBezTo>
                  <a:pt x="3571776" y="71988"/>
                  <a:pt x="3560725" y="71537"/>
                  <a:pt x="3559598" y="69281"/>
                </a:cubicBezTo>
                <a:cubicBezTo>
                  <a:pt x="3552832" y="55298"/>
                  <a:pt x="3540202" y="62966"/>
                  <a:pt x="3532082" y="62515"/>
                </a:cubicBezTo>
                <a:cubicBezTo>
                  <a:pt x="3497350" y="60485"/>
                  <a:pt x="3462167" y="60034"/>
                  <a:pt x="3429014" y="80107"/>
                </a:cubicBezTo>
                <a:cubicBezTo>
                  <a:pt x="3436231" y="101758"/>
                  <a:pt x="3445477" y="105818"/>
                  <a:pt x="3473444" y="106043"/>
                </a:cubicBezTo>
                <a:cubicBezTo>
                  <a:pt x="3519904" y="106494"/>
                  <a:pt x="3566589" y="108299"/>
                  <a:pt x="3613049" y="110328"/>
                </a:cubicBezTo>
                <a:cubicBezTo>
                  <a:pt x="3657028" y="112133"/>
                  <a:pt x="3701233" y="115290"/>
                  <a:pt x="3745212" y="117545"/>
                </a:cubicBezTo>
                <a:cubicBezTo>
                  <a:pt x="3747016" y="117545"/>
                  <a:pt x="3749046" y="114839"/>
                  <a:pt x="3753105" y="111682"/>
                </a:cubicBezTo>
                <a:cubicBezTo>
                  <a:pt x="3741378" y="98150"/>
                  <a:pt x="3729876" y="84843"/>
                  <a:pt x="3717922" y="71085"/>
                </a:cubicBezTo>
                <a:cubicBezTo>
                  <a:pt x="3717922" y="70634"/>
                  <a:pt x="3717697" y="70634"/>
                  <a:pt x="3717471" y="70634"/>
                </a:cubicBezTo>
                <a:close/>
                <a:moveTo>
                  <a:pt x="3718148" y="70634"/>
                </a:moveTo>
                <a:lnTo>
                  <a:pt x="3718148" y="70634"/>
                </a:lnTo>
                <a:cubicBezTo>
                  <a:pt x="3718599" y="70634"/>
                  <a:pt x="3718824" y="70409"/>
                  <a:pt x="3718148" y="70634"/>
                </a:cubicBezTo>
                <a:close/>
                <a:moveTo>
                  <a:pt x="1669400" y="83941"/>
                </a:moveTo>
                <a:cubicBezTo>
                  <a:pt x="1654966" y="86422"/>
                  <a:pt x="1638051" y="80107"/>
                  <a:pt x="1623391" y="74243"/>
                </a:cubicBezTo>
                <a:cubicBezTo>
                  <a:pt x="1606025" y="67477"/>
                  <a:pt x="1590238" y="71762"/>
                  <a:pt x="1573097" y="73566"/>
                </a:cubicBezTo>
                <a:cubicBezTo>
                  <a:pt x="1548288" y="76498"/>
                  <a:pt x="1522578" y="72213"/>
                  <a:pt x="1497318" y="73115"/>
                </a:cubicBezTo>
                <a:cubicBezTo>
                  <a:pt x="1486718" y="73566"/>
                  <a:pt x="1474990" y="76724"/>
                  <a:pt x="1465969" y="82362"/>
                </a:cubicBezTo>
                <a:cubicBezTo>
                  <a:pt x="1451760" y="91158"/>
                  <a:pt x="1453339" y="107622"/>
                  <a:pt x="1467999" y="115741"/>
                </a:cubicBezTo>
                <a:cubicBezTo>
                  <a:pt x="1473186" y="118673"/>
                  <a:pt x="1479501" y="120026"/>
                  <a:pt x="1485365" y="120252"/>
                </a:cubicBezTo>
                <a:cubicBezTo>
                  <a:pt x="1517165" y="121154"/>
                  <a:pt x="1549191" y="122507"/>
                  <a:pt x="1580991" y="121831"/>
                </a:cubicBezTo>
                <a:cubicBezTo>
                  <a:pt x="1616851" y="121154"/>
                  <a:pt x="1652034" y="129048"/>
                  <a:pt x="1687894" y="126116"/>
                </a:cubicBezTo>
                <a:cubicBezTo>
                  <a:pt x="1690826" y="125890"/>
                  <a:pt x="1693758" y="128597"/>
                  <a:pt x="1696915" y="129724"/>
                </a:cubicBezTo>
                <a:cubicBezTo>
                  <a:pt x="1717213" y="136265"/>
                  <a:pt x="1737286" y="139422"/>
                  <a:pt x="1764801" y="129499"/>
                </a:cubicBezTo>
                <a:cubicBezTo>
                  <a:pt x="1753073" y="121831"/>
                  <a:pt x="1745630" y="118222"/>
                  <a:pt x="1739767" y="112809"/>
                </a:cubicBezTo>
                <a:cubicBezTo>
                  <a:pt x="1719920" y="94541"/>
                  <a:pt x="1700524" y="78754"/>
                  <a:pt x="1669400" y="83941"/>
                </a:cubicBezTo>
                <a:close/>
                <a:moveTo>
                  <a:pt x="3182054" y="81911"/>
                </a:moveTo>
                <a:cubicBezTo>
                  <a:pt x="3168973" y="64996"/>
                  <a:pt x="3152735" y="81009"/>
                  <a:pt x="3138526" y="76273"/>
                </a:cubicBezTo>
                <a:cubicBezTo>
                  <a:pt x="3132888" y="74468"/>
                  <a:pt x="3126799" y="73341"/>
                  <a:pt x="3120709" y="72890"/>
                </a:cubicBezTo>
                <a:cubicBezTo>
                  <a:pt x="3113943" y="72213"/>
                  <a:pt x="3106501" y="71085"/>
                  <a:pt x="3100185" y="73115"/>
                </a:cubicBezTo>
                <a:cubicBezTo>
                  <a:pt x="3088007" y="76949"/>
                  <a:pt x="3076279" y="86422"/>
                  <a:pt x="3064100" y="73566"/>
                </a:cubicBezTo>
                <a:cubicBezTo>
                  <a:pt x="3044930" y="79205"/>
                  <a:pt x="3025759" y="66124"/>
                  <a:pt x="3006138" y="73341"/>
                </a:cubicBezTo>
                <a:cubicBezTo>
                  <a:pt x="3000951" y="75145"/>
                  <a:pt x="2994185" y="73566"/>
                  <a:pt x="2988321" y="72890"/>
                </a:cubicBezTo>
                <a:cubicBezTo>
                  <a:pt x="2962384" y="69958"/>
                  <a:pt x="2936223" y="62966"/>
                  <a:pt x="2912090" y="80107"/>
                </a:cubicBezTo>
                <a:cubicBezTo>
                  <a:pt x="2910061" y="81460"/>
                  <a:pt x="2905324" y="78077"/>
                  <a:pt x="2902167" y="78754"/>
                </a:cubicBezTo>
                <a:cubicBezTo>
                  <a:pt x="2897656" y="79656"/>
                  <a:pt x="2893371" y="82362"/>
                  <a:pt x="2889312" y="83941"/>
                </a:cubicBezTo>
                <a:cubicBezTo>
                  <a:pt x="2892018" y="99728"/>
                  <a:pt x="2902393" y="103337"/>
                  <a:pt x="2914346" y="104239"/>
                </a:cubicBezTo>
                <a:cubicBezTo>
                  <a:pt x="2946146" y="107171"/>
                  <a:pt x="2977946" y="109877"/>
                  <a:pt x="3009747" y="112809"/>
                </a:cubicBezTo>
                <a:cubicBezTo>
                  <a:pt x="3065228" y="117997"/>
                  <a:pt x="3120935" y="122733"/>
                  <a:pt x="3176867" y="122958"/>
                </a:cubicBezTo>
                <a:cubicBezTo>
                  <a:pt x="3188595" y="122958"/>
                  <a:pt x="3200322" y="119575"/>
                  <a:pt x="3216110" y="117094"/>
                </a:cubicBezTo>
                <a:cubicBezTo>
                  <a:pt x="3202127" y="102660"/>
                  <a:pt x="3190850" y="93188"/>
                  <a:pt x="3182054" y="81911"/>
                </a:cubicBezTo>
                <a:close/>
                <a:moveTo>
                  <a:pt x="749899" y="101758"/>
                </a:moveTo>
                <a:cubicBezTo>
                  <a:pt x="743810" y="101984"/>
                  <a:pt x="737495" y="104916"/>
                  <a:pt x="732082" y="103562"/>
                </a:cubicBezTo>
                <a:cubicBezTo>
                  <a:pt x="715618" y="99728"/>
                  <a:pt x="698478" y="106043"/>
                  <a:pt x="682239" y="99277"/>
                </a:cubicBezTo>
                <a:cubicBezTo>
                  <a:pt x="679082" y="97924"/>
                  <a:pt x="672767" y="99277"/>
                  <a:pt x="670512" y="101758"/>
                </a:cubicBezTo>
                <a:cubicBezTo>
                  <a:pt x="662392" y="110554"/>
                  <a:pt x="654499" y="104465"/>
                  <a:pt x="646605" y="102435"/>
                </a:cubicBezTo>
                <a:cubicBezTo>
                  <a:pt x="641869" y="101081"/>
                  <a:pt x="637133" y="97473"/>
                  <a:pt x="632622" y="97924"/>
                </a:cubicBezTo>
                <a:cubicBezTo>
                  <a:pt x="609166" y="100179"/>
                  <a:pt x="585711" y="103788"/>
                  <a:pt x="562481" y="106494"/>
                </a:cubicBezTo>
                <a:cubicBezTo>
                  <a:pt x="558196" y="106945"/>
                  <a:pt x="553911" y="107171"/>
                  <a:pt x="549400" y="107171"/>
                </a:cubicBezTo>
                <a:cubicBezTo>
                  <a:pt x="521659" y="107622"/>
                  <a:pt x="494370" y="108975"/>
                  <a:pt x="471140" y="130852"/>
                </a:cubicBezTo>
                <a:cubicBezTo>
                  <a:pt x="486251" y="145286"/>
                  <a:pt x="487829" y="146414"/>
                  <a:pt x="508353" y="145737"/>
                </a:cubicBezTo>
                <a:cubicBezTo>
                  <a:pt x="547145" y="144610"/>
                  <a:pt x="586162" y="142580"/>
                  <a:pt x="624954" y="141903"/>
                </a:cubicBezTo>
                <a:cubicBezTo>
                  <a:pt x="662618" y="141227"/>
                  <a:pt x="700282" y="150699"/>
                  <a:pt x="737721" y="141001"/>
                </a:cubicBezTo>
                <a:cubicBezTo>
                  <a:pt x="739299" y="140550"/>
                  <a:pt x="741329" y="140550"/>
                  <a:pt x="742908" y="141227"/>
                </a:cubicBezTo>
                <a:cubicBezTo>
                  <a:pt x="762078" y="149120"/>
                  <a:pt x="779219" y="137618"/>
                  <a:pt x="803802" y="136716"/>
                </a:cubicBezTo>
                <a:cubicBezTo>
                  <a:pt x="784406" y="124086"/>
                  <a:pt x="770423" y="114839"/>
                  <a:pt x="756440" y="105592"/>
                </a:cubicBezTo>
                <a:cubicBezTo>
                  <a:pt x="754410" y="104465"/>
                  <a:pt x="752155" y="101758"/>
                  <a:pt x="749899" y="101758"/>
                </a:cubicBezTo>
                <a:close/>
                <a:moveTo>
                  <a:pt x="2559807" y="76949"/>
                </a:moveTo>
                <a:cubicBezTo>
                  <a:pt x="2521917" y="77175"/>
                  <a:pt x="2484028" y="77400"/>
                  <a:pt x="2447040" y="90707"/>
                </a:cubicBezTo>
                <a:cubicBezTo>
                  <a:pt x="2448168" y="105592"/>
                  <a:pt x="2453581" y="114839"/>
                  <a:pt x="2467789" y="117545"/>
                </a:cubicBezTo>
                <a:cubicBezTo>
                  <a:pt x="2482223" y="120026"/>
                  <a:pt x="2496658" y="123409"/>
                  <a:pt x="2511092" y="124537"/>
                </a:cubicBezTo>
                <a:cubicBezTo>
                  <a:pt x="2541990" y="127018"/>
                  <a:pt x="2573113" y="129273"/>
                  <a:pt x="2604011" y="129950"/>
                </a:cubicBezTo>
                <a:cubicBezTo>
                  <a:pt x="2637391" y="130852"/>
                  <a:pt x="2670995" y="130175"/>
                  <a:pt x="2704599" y="130175"/>
                </a:cubicBezTo>
                <a:cubicBezTo>
                  <a:pt x="2705953" y="127469"/>
                  <a:pt x="2707081" y="124988"/>
                  <a:pt x="2708434" y="122282"/>
                </a:cubicBezTo>
                <a:cubicBezTo>
                  <a:pt x="2696706" y="108299"/>
                  <a:pt x="2684978" y="94315"/>
                  <a:pt x="2670544" y="76949"/>
                </a:cubicBezTo>
                <a:cubicBezTo>
                  <a:pt x="2635812" y="76949"/>
                  <a:pt x="2597922" y="76724"/>
                  <a:pt x="2559807" y="76949"/>
                </a:cubicBezTo>
                <a:close/>
                <a:moveTo>
                  <a:pt x="4632010" y="1170"/>
                </a:moveTo>
                <a:cubicBezTo>
                  <a:pt x="4604946" y="1170"/>
                  <a:pt x="4577205" y="-1988"/>
                  <a:pt x="4550367" y="2072"/>
                </a:cubicBezTo>
                <a:cubicBezTo>
                  <a:pt x="4524882" y="6132"/>
                  <a:pt x="4498494" y="8387"/>
                  <a:pt x="4473685" y="17634"/>
                </a:cubicBezTo>
                <a:cubicBezTo>
                  <a:pt x="4461281" y="22370"/>
                  <a:pt x="4448426" y="26430"/>
                  <a:pt x="4436698" y="30489"/>
                </a:cubicBezTo>
                <a:cubicBezTo>
                  <a:pt x="4438728" y="56200"/>
                  <a:pt x="4443464" y="61387"/>
                  <a:pt x="4462409" y="59358"/>
                </a:cubicBezTo>
                <a:cubicBezTo>
                  <a:pt x="4482256" y="57328"/>
                  <a:pt x="4502103" y="53043"/>
                  <a:pt x="4521950" y="52366"/>
                </a:cubicBezTo>
                <a:cubicBezTo>
                  <a:pt x="4553975" y="51238"/>
                  <a:pt x="4585325" y="41992"/>
                  <a:pt x="4618027" y="49660"/>
                </a:cubicBezTo>
                <a:cubicBezTo>
                  <a:pt x="4631334" y="52817"/>
                  <a:pt x="4646444" y="49209"/>
                  <a:pt x="4665164" y="48532"/>
                </a:cubicBezTo>
                <a:cubicBezTo>
                  <a:pt x="4652533" y="30489"/>
                  <a:pt x="4643061" y="16957"/>
                  <a:pt x="4632010" y="1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16780151" y="8959064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sim 2" descr="tablo içeren bir resim&#10;&#10;Açıklama otomatik olarak oluşturuldu">
            <a:extLst>
              <a:ext uri="{FF2B5EF4-FFF2-40B4-BE49-F238E27FC236}">
                <a16:creationId xmlns:a16="http://schemas.microsoft.com/office/drawing/2014/main" id="{89632BF1-A62C-DFF6-90A1-F727A322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" y="4656595"/>
            <a:ext cx="4517164" cy="3362590"/>
          </a:xfrm>
          <a:prstGeom prst="rect">
            <a:avLst/>
          </a:prstGeom>
        </p:spPr>
      </p:pic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FF89C863-9FF5-A314-089A-9EA9DD92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45" y="4891278"/>
            <a:ext cx="4754599" cy="2893224"/>
          </a:xfrm>
          <a:prstGeom prst="rect">
            <a:avLst/>
          </a:prstGeom>
        </p:spPr>
      </p:pic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0CD9B14C-B169-95EB-2F97-B6BC845B5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88" y="4199384"/>
            <a:ext cx="4725284" cy="40914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B447B05-AE56-40E8-BFD7-09DE9206426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-72198" y="170977"/>
            <a:ext cx="2136899" cy="121693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EEFFECBC-CEAF-E0B3-B7F1-424957DF708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2229591" y="259596"/>
            <a:ext cx="840552" cy="84055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A0FBCB4-42D2-706E-3E9A-9F87DDB6AF4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2940450" y="751165"/>
            <a:ext cx="1741726" cy="96964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0806729-4A3B-A5C2-18D7-714C0104AC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5007161" y="441397"/>
            <a:ext cx="378342" cy="81132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44F2BA03-58B0-FE35-D7C6-8EEEC2594A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5239837" y="394244"/>
            <a:ext cx="2136899" cy="121693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B7866512-0EFD-E9A0-3C55-42B2F48E76C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7502792" y="174063"/>
            <a:ext cx="840552" cy="840552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9D7FEBD1-57E1-91B4-FE84-4C1EB4B7DA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8213651" y="665632"/>
            <a:ext cx="1741726" cy="96964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958BAF04-D61E-9E68-36D4-5826D1256CA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0280362" y="355864"/>
            <a:ext cx="378342" cy="81132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D2378093-D4CE-AD72-7C14-8C9FBE98DE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1257210" y="404340"/>
            <a:ext cx="839838" cy="858539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8C4B7034-E2D5-0094-779B-DD2DACDEC52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3749844" y="8931425"/>
            <a:ext cx="840552" cy="840552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49484117-86BB-914E-B6D6-F51348B24DC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2142994" y="8371906"/>
            <a:ext cx="1741726" cy="96964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7BDCBAD7-B4D2-4903-4E06-34F2DC815D7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5090006" y="8550587"/>
            <a:ext cx="378342" cy="81132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D262BC20-5FD7-3E0A-707B-E81439D05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5950746" y="9103445"/>
            <a:ext cx="839838" cy="858539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105EB0BC-EC8F-B9AA-7723-E57022D75D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90766">
            <a:off x="6638926" y="8107739"/>
            <a:ext cx="2136899" cy="1216935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4924CCA4-CF57-BDC7-D2C7-D037E10BA4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01330">
            <a:off x="8504136" y="8656332"/>
            <a:ext cx="1741726" cy="969647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7B678699-0727-CE69-0F20-E9993144328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14034">
            <a:off x="10526995" y="8629349"/>
            <a:ext cx="840552" cy="840552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C7419C0-2FED-E695-59D0-6B36F120FD5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1778757" y="9301205"/>
            <a:ext cx="378342" cy="811324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8B85A277-FB00-CC2F-2B4F-98BE759BDF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4346966" y="8504161"/>
            <a:ext cx="378342" cy="811324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769FE434-A3B5-BB12-A4C2-EBE1C82F791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5207706" y="9057019"/>
            <a:ext cx="839838" cy="858539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ED1FF61C-D472-D7BA-4BC6-5393C5AFD5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95941">
            <a:off x="12035494" y="8433691"/>
            <a:ext cx="1272147" cy="708225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45FADDFC-9C5E-1480-9B85-306C3DA9F5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12638835" y="9060199"/>
            <a:ext cx="1683708" cy="958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15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212" name="Google Shape;212;p15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5625594" y="2358619"/>
            <a:ext cx="224300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400" u="none" dirty="0" err="1">
                <a:solidFill>
                  <a:srgbClr val="FF99C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Gender</a:t>
            </a:r>
            <a:endParaRPr lang="tr-TR" sz="4400" dirty="0">
              <a:solidFill>
                <a:srgbClr val="FF99CC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400" u="none" dirty="0">
                <a:solidFill>
                  <a:srgbClr val="FF99C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Analysis</a:t>
            </a:r>
            <a:endParaRPr lang="en-US" sz="800" dirty="0">
              <a:solidFill>
                <a:srgbClr val="FF99CC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8DAE119-5CCE-9F6C-EEF3-8B632843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9" y="1230373"/>
            <a:ext cx="4936730" cy="388206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FFFF780-7AC5-7983-FF22-1A1E068B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258" y="4971052"/>
            <a:ext cx="4197337" cy="40855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C059DAA-B903-CFFC-9050-89C1BC4B0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579" y="5315396"/>
            <a:ext cx="5014087" cy="394289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427478-1EA6-4736-A546-0C6A89A7C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078" y="1230373"/>
            <a:ext cx="6837061" cy="3805150"/>
          </a:xfrm>
          <a:prstGeom prst="rect">
            <a:avLst/>
          </a:prstGeom>
        </p:spPr>
      </p:pic>
      <p:sp>
        <p:nvSpPr>
          <p:cNvPr id="10" name="Google Shape;222;p15">
            <a:extLst>
              <a:ext uri="{FF2B5EF4-FFF2-40B4-BE49-F238E27FC236}">
                <a16:creationId xmlns:a16="http://schemas.microsoft.com/office/drawing/2014/main" id="{DA478CBB-467A-D5BC-91A4-19CF1A044AE0}"/>
              </a:ext>
            </a:extLst>
          </p:cNvPr>
          <p:cNvSpPr txBox="1"/>
          <p:nvPr/>
        </p:nvSpPr>
        <p:spPr>
          <a:xfrm>
            <a:off x="9525306" y="6069844"/>
            <a:ext cx="3378273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400" u="none" dirty="0">
                <a:solidFill>
                  <a:srgbClr val="CC99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Age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400" u="none" dirty="0">
                <a:solidFill>
                  <a:srgbClr val="CC99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Analysis</a:t>
            </a:r>
            <a:endParaRPr lang="en-US" sz="1000" dirty="0">
              <a:solidFill>
                <a:srgbClr val="CC99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Mürekkep 25">
                <a:extLst>
                  <a:ext uri="{FF2B5EF4-FFF2-40B4-BE49-F238E27FC236}">
                    <a16:creationId xmlns:a16="http://schemas.microsoft.com/office/drawing/2014/main" id="{32E66C53-C148-23FB-D43C-998737E9E00B}"/>
                  </a:ext>
                </a:extLst>
              </p14:cNvPr>
              <p14:cNvContentPartPr/>
              <p14:nvPr/>
            </p14:nvContentPartPr>
            <p14:xfrm>
              <a:off x="6566487" y="-152051"/>
              <a:ext cx="3460320" cy="10656720"/>
            </p14:xfrm>
          </p:contentPart>
        </mc:Choice>
        <mc:Fallback xmlns="">
          <p:pic>
            <p:nvPicPr>
              <p:cNvPr id="26" name="Mürekkep 25">
                <a:extLst>
                  <a:ext uri="{FF2B5EF4-FFF2-40B4-BE49-F238E27FC236}">
                    <a16:creationId xmlns:a16="http://schemas.microsoft.com/office/drawing/2014/main" id="{32E66C53-C148-23FB-D43C-998737E9E0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8847" y="-170051"/>
                <a:ext cx="3495960" cy="106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Mürekkep 26">
                <a:extLst>
                  <a:ext uri="{FF2B5EF4-FFF2-40B4-BE49-F238E27FC236}">
                    <a16:creationId xmlns:a16="http://schemas.microsoft.com/office/drawing/2014/main" id="{9CAAF9E6-40E7-6FF0-5097-4D0B5451660B}"/>
                  </a:ext>
                </a:extLst>
              </p14:cNvPr>
              <p14:cNvContentPartPr/>
              <p14:nvPr/>
            </p14:nvContentPartPr>
            <p14:xfrm>
              <a:off x="7105047" y="-180491"/>
              <a:ext cx="3191040" cy="10327320"/>
            </p14:xfrm>
          </p:contentPart>
        </mc:Choice>
        <mc:Fallback xmlns="">
          <p:pic>
            <p:nvPicPr>
              <p:cNvPr id="27" name="Mürekkep 26">
                <a:extLst>
                  <a:ext uri="{FF2B5EF4-FFF2-40B4-BE49-F238E27FC236}">
                    <a16:creationId xmlns:a16="http://schemas.microsoft.com/office/drawing/2014/main" id="{9CAAF9E6-40E7-6FF0-5097-4D0B545166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87407" y="-198131"/>
                <a:ext cx="3226680" cy="10362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B2A4FC91-7F69-05B6-99CD-556525A26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8320" y="8434937"/>
            <a:ext cx="2239421" cy="124338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6E50014-C9D9-767D-D89D-B5685C2D2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2471155" y="167461"/>
            <a:ext cx="840552" cy="84055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C268A62-6903-F2CB-450B-2A89957F1EF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3182014" y="659030"/>
            <a:ext cx="1741726" cy="96964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1B62DC7-C975-0DC0-3D91-4BB01304260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5248725" y="349262"/>
            <a:ext cx="378342" cy="8113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F26CA9-D746-5C58-52B7-AAF19448C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5481401" y="302109"/>
            <a:ext cx="2136899" cy="121693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878D86E-4B4C-D617-4EFE-3439BF191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7744356" y="81928"/>
            <a:ext cx="840552" cy="84055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A652362-202F-073E-A827-756244D86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8455215" y="573497"/>
            <a:ext cx="1741726" cy="96964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4E20007C-2DC1-3459-5094-A3239DBB365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0521926" y="263729"/>
            <a:ext cx="378342" cy="81132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E01C545-C6B6-B3FD-EDD8-000E2DB3F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1498774" y="312205"/>
            <a:ext cx="839838" cy="858539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8535E61E-1140-D503-86D7-082C7139EEC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4152580" y="9149875"/>
            <a:ext cx="1789808" cy="101927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2FAC03F2-274A-28DD-6F82-7C0761F274F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6690354" y="9100392"/>
            <a:ext cx="840552" cy="840552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3123DA8B-EF36-557E-70D2-E6CE6353FD9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7512451" y="9230384"/>
            <a:ext cx="1741726" cy="969647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DE94550B-71F3-DFF2-1F35-2750EED700B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9858446" y="8518506"/>
            <a:ext cx="378342" cy="811324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D5D7C8DD-6484-7B69-791B-BA3B745C8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10057312" y="8888023"/>
            <a:ext cx="2136899" cy="1216935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6AA9DD9-27EB-B70D-52BC-6F88E3435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2104876" y="8302871"/>
            <a:ext cx="840552" cy="840552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79530A4-09A5-9B31-B08E-4EE1639FEE3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2615947" y="9174686"/>
            <a:ext cx="1741726" cy="96964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24253DA4-62AD-9199-9687-AD19C53847F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4811826" y="9278891"/>
            <a:ext cx="378342" cy="811324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2F5794DE-3277-AC23-8164-791922C6FBB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6348460" y="9067220"/>
            <a:ext cx="839838" cy="85853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87D59978-9F8D-4CEA-4D42-FC9729B6145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-321551" y="4749842"/>
            <a:ext cx="2136899" cy="121693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77092253-10FC-366F-4690-19D8416A3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526058" y="4938034"/>
            <a:ext cx="840552" cy="840552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7D46BE1B-319D-B1CC-F91E-B75F90E6611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058305" y="6067080"/>
            <a:ext cx="1741726" cy="969647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27F7CD07-6A50-BA9A-9779-A4E6D44CFB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2929997" y="6092188"/>
            <a:ext cx="378342" cy="811324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A9EE0921-B6DA-21C4-1118-F89CE9927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3922747" y="3560441"/>
            <a:ext cx="2136899" cy="1216935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8A377AE8-59CD-2E50-A02F-FBAF4005F1C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2052964" y="7325222"/>
            <a:ext cx="840552" cy="840552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B8655026-6F4A-D688-F3A9-9415BFD474C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00732">
            <a:off x="12980828" y="298434"/>
            <a:ext cx="1741726" cy="969647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F9A514E5-BC31-8589-0DCC-B920D8D2828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6826052" y="4142831"/>
            <a:ext cx="378342" cy="811324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A2DB3FC-1939-A981-1AC2-A45AD76AF21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5474909" y="3283524"/>
            <a:ext cx="839838" cy="858539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9441EC48-03D0-38A7-BBA5-CA21860E4A6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-55181" y="910126"/>
            <a:ext cx="1789808" cy="101927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7FB95615-E922-4B3B-B2A3-C5998324C0A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47870">
            <a:off x="11364234" y="5353861"/>
            <a:ext cx="1741726" cy="969647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6425B80F-8784-218E-3756-25D4582A186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55198">
            <a:off x="9984150" y="5145512"/>
            <a:ext cx="378342" cy="811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190" name="Google Shape;190;p14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16467570" y="8669081"/>
            <a:ext cx="1294357" cy="1239462"/>
          </a:xfrm>
          <a:custGeom>
            <a:avLst/>
            <a:gdLst/>
            <a:ahLst/>
            <a:cxnLst/>
            <a:rect l="l" t="t" r="r" b="b"/>
            <a:pathLst>
              <a:path w="1294357" h="1239462" extrusionOk="0">
                <a:moveTo>
                  <a:pt x="640701" y="0"/>
                </a:moveTo>
                <a:cubicBezTo>
                  <a:pt x="642185" y="2756"/>
                  <a:pt x="644093" y="5935"/>
                  <a:pt x="645576" y="8691"/>
                </a:cubicBezTo>
                <a:cubicBezTo>
                  <a:pt x="648120" y="8267"/>
                  <a:pt x="650240" y="8691"/>
                  <a:pt x="650875" y="7843"/>
                </a:cubicBezTo>
                <a:cubicBezTo>
                  <a:pt x="655539" y="424"/>
                  <a:pt x="662534" y="424"/>
                  <a:pt x="669741" y="1484"/>
                </a:cubicBezTo>
                <a:cubicBezTo>
                  <a:pt x="671648" y="1696"/>
                  <a:pt x="673980" y="5511"/>
                  <a:pt x="675040" y="5299"/>
                </a:cubicBezTo>
                <a:cubicBezTo>
                  <a:pt x="705987" y="-6147"/>
                  <a:pt x="737782" y="5087"/>
                  <a:pt x="769153" y="1484"/>
                </a:cubicBezTo>
                <a:cubicBezTo>
                  <a:pt x="785050" y="-424"/>
                  <a:pt x="801584" y="848"/>
                  <a:pt x="817693" y="2120"/>
                </a:cubicBezTo>
                <a:cubicBezTo>
                  <a:pt x="837194" y="3815"/>
                  <a:pt x="857119" y="11234"/>
                  <a:pt x="875984" y="8903"/>
                </a:cubicBezTo>
                <a:cubicBezTo>
                  <a:pt x="894213" y="6783"/>
                  <a:pt x="910323" y="10810"/>
                  <a:pt x="925796" y="16109"/>
                </a:cubicBezTo>
                <a:cubicBezTo>
                  <a:pt x="948053" y="23528"/>
                  <a:pt x="971369" y="26708"/>
                  <a:pt x="992990" y="39214"/>
                </a:cubicBezTo>
                <a:cubicBezTo>
                  <a:pt x="1010371" y="49388"/>
                  <a:pt x="1031992" y="54052"/>
                  <a:pt x="1049585" y="65498"/>
                </a:cubicBezTo>
                <a:cubicBezTo>
                  <a:pt x="1065271" y="75672"/>
                  <a:pt x="1079472" y="88178"/>
                  <a:pt x="1093886" y="100048"/>
                </a:cubicBezTo>
                <a:cubicBezTo>
                  <a:pt x="1105544" y="109587"/>
                  <a:pt x="1116990" y="119549"/>
                  <a:pt x="1128013" y="129936"/>
                </a:cubicBezTo>
                <a:cubicBezTo>
                  <a:pt x="1166379" y="165758"/>
                  <a:pt x="1190331" y="211331"/>
                  <a:pt x="1212799" y="257752"/>
                </a:cubicBezTo>
                <a:cubicBezTo>
                  <a:pt x="1224670" y="282128"/>
                  <a:pt x="1236752" y="306504"/>
                  <a:pt x="1248622" y="330880"/>
                </a:cubicBezTo>
                <a:cubicBezTo>
                  <a:pt x="1265367" y="365431"/>
                  <a:pt x="1274694" y="401253"/>
                  <a:pt x="1279357" y="440043"/>
                </a:cubicBezTo>
                <a:cubicBezTo>
                  <a:pt x="1284444" y="482648"/>
                  <a:pt x="1282113" y="525042"/>
                  <a:pt x="1284868" y="567435"/>
                </a:cubicBezTo>
                <a:cubicBezTo>
                  <a:pt x="1286352" y="590752"/>
                  <a:pt x="1289107" y="613856"/>
                  <a:pt x="1292287" y="636960"/>
                </a:cubicBezTo>
                <a:cubicBezTo>
                  <a:pt x="1296102" y="664940"/>
                  <a:pt x="1294619" y="692920"/>
                  <a:pt x="1288048" y="719839"/>
                </a:cubicBezTo>
                <a:cubicBezTo>
                  <a:pt x="1284020" y="736585"/>
                  <a:pt x="1279145" y="754390"/>
                  <a:pt x="1271938" y="769864"/>
                </a:cubicBezTo>
                <a:cubicBezTo>
                  <a:pt x="1257736" y="800175"/>
                  <a:pt x="1239083" y="828578"/>
                  <a:pt x="1222974" y="858042"/>
                </a:cubicBezTo>
                <a:cubicBezTo>
                  <a:pt x="1214495" y="873091"/>
                  <a:pt x="1208348" y="889625"/>
                  <a:pt x="1199022" y="904039"/>
                </a:cubicBezTo>
                <a:cubicBezTo>
                  <a:pt x="1175493" y="940285"/>
                  <a:pt x="1163199" y="981830"/>
                  <a:pt x="1141367" y="1018713"/>
                </a:cubicBezTo>
                <a:cubicBezTo>
                  <a:pt x="1127165" y="1042665"/>
                  <a:pt x="1109360" y="1064074"/>
                  <a:pt x="1087951" y="1082091"/>
                </a:cubicBezTo>
                <a:cubicBezTo>
                  <a:pt x="1063787" y="1102440"/>
                  <a:pt x="1039835" y="1123424"/>
                  <a:pt x="1013975" y="1141230"/>
                </a:cubicBezTo>
                <a:cubicBezTo>
                  <a:pt x="977940" y="1165606"/>
                  <a:pt x="941058" y="1188922"/>
                  <a:pt x="902692" y="1209483"/>
                </a:cubicBezTo>
                <a:cubicBezTo>
                  <a:pt x="881919" y="1220717"/>
                  <a:pt x="857543" y="1225380"/>
                  <a:pt x="834651" y="1232799"/>
                </a:cubicBezTo>
                <a:cubicBezTo>
                  <a:pt x="831895" y="1233647"/>
                  <a:pt x="828716" y="1233647"/>
                  <a:pt x="825748" y="1233647"/>
                </a:cubicBezTo>
                <a:cubicBezTo>
                  <a:pt x="814302" y="1234071"/>
                  <a:pt x="803280" y="1228984"/>
                  <a:pt x="790986" y="1236827"/>
                </a:cubicBezTo>
                <a:cubicBezTo>
                  <a:pt x="783143" y="1241702"/>
                  <a:pt x="769577" y="1238522"/>
                  <a:pt x="758555" y="1237462"/>
                </a:cubicBezTo>
                <a:cubicBezTo>
                  <a:pt x="725912" y="1234707"/>
                  <a:pt x="692633" y="1242126"/>
                  <a:pt x="659990" y="1232375"/>
                </a:cubicBezTo>
                <a:cubicBezTo>
                  <a:pt x="648968" y="1228984"/>
                  <a:pt x="636038" y="1232163"/>
                  <a:pt x="624168" y="1231315"/>
                </a:cubicBezTo>
                <a:cubicBezTo>
                  <a:pt x="584530" y="1228136"/>
                  <a:pt x="544468" y="1231951"/>
                  <a:pt x="505466" y="1222201"/>
                </a:cubicBezTo>
                <a:cubicBezTo>
                  <a:pt x="503347" y="1221777"/>
                  <a:pt x="500803" y="1222201"/>
                  <a:pt x="498683" y="1222625"/>
                </a:cubicBezTo>
                <a:cubicBezTo>
                  <a:pt x="457138" y="1232163"/>
                  <a:pt x="418136" y="1215418"/>
                  <a:pt x="378498" y="1209059"/>
                </a:cubicBezTo>
                <a:cubicBezTo>
                  <a:pt x="349671" y="1204396"/>
                  <a:pt x="322539" y="1189346"/>
                  <a:pt x="294559" y="1178748"/>
                </a:cubicBezTo>
                <a:cubicBezTo>
                  <a:pt x="282689" y="1174296"/>
                  <a:pt x="271243" y="1168573"/>
                  <a:pt x="259161" y="1164334"/>
                </a:cubicBezTo>
                <a:cubicBezTo>
                  <a:pt x="226518" y="1152676"/>
                  <a:pt x="205321" y="1126180"/>
                  <a:pt x="180521" y="1104559"/>
                </a:cubicBezTo>
                <a:cubicBezTo>
                  <a:pt x="137068" y="1066617"/>
                  <a:pt x="110784" y="1016169"/>
                  <a:pt x="81745" y="967841"/>
                </a:cubicBezTo>
                <a:cubicBezTo>
                  <a:pt x="66695" y="944524"/>
                  <a:pt x="52917" y="920148"/>
                  <a:pt x="40199" y="895560"/>
                </a:cubicBezTo>
                <a:cubicBezTo>
                  <a:pt x="18791" y="854226"/>
                  <a:pt x="4589" y="809925"/>
                  <a:pt x="1621" y="763717"/>
                </a:cubicBezTo>
                <a:cubicBezTo>
                  <a:pt x="-1346" y="717932"/>
                  <a:pt x="349" y="671935"/>
                  <a:pt x="2045" y="625938"/>
                </a:cubicBezTo>
                <a:cubicBezTo>
                  <a:pt x="3317" y="592871"/>
                  <a:pt x="5649" y="559804"/>
                  <a:pt x="11372" y="527374"/>
                </a:cubicBezTo>
                <a:cubicBezTo>
                  <a:pt x="16883" y="495578"/>
                  <a:pt x="25150" y="463783"/>
                  <a:pt x="35960" y="433260"/>
                </a:cubicBezTo>
                <a:cubicBezTo>
                  <a:pt x="48042" y="399346"/>
                  <a:pt x="62032" y="365643"/>
                  <a:pt x="79837" y="334696"/>
                </a:cubicBezTo>
                <a:cubicBezTo>
                  <a:pt x="97006" y="305020"/>
                  <a:pt x="110572" y="273013"/>
                  <a:pt x="138976" y="249909"/>
                </a:cubicBezTo>
                <a:cubicBezTo>
                  <a:pt x="161868" y="231256"/>
                  <a:pt x="183277" y="210483"/>
                  <a:pt x="204685" y="190346"/>
                </a:cubicBezTo>
                <a:cubicBezTo>
                  <a:pt x="236268" y="161095"/>
                  <a:pt x="269759" y="134387"/>
                  <a:pt x="303674" y="108315"/>
                </a:cubicBezTo>
                <a:cubicBezTo>
                  <a:pt x="327838" y="89662"/>
                  <a:pt x="354122" y="73129"/>
                  <a:pt x="381466" y="59563"/>
                </a:cubicBezTo>
                <a:cubicBezTo>
                  <a:pt x="397151" y="51932"/>
                  <a:pt x="415168" y="48540"/>
                  <a:pt x="431702" y="40698"/>
                </a:cubicBezTo>
                <a:cubicBezTo>
                  <a:pt x="453534" y="30523"/>
                  <a:pt x="477699" y="24376"/>
                  <a:pt x="501439" y="18441"/>
                </a:cubicBezTo>
                <a:cubicBezTo>
                  <a:pt x="519032" y="13990"/>
                  <a:pt x="537897" y="14414"/>
                  <a:pt x="555066" y="9115"/>
                </a:cubicBezTo>
                <a:cubicBezTo>
                  <a:pt x="583046" y="636"/>
                  <a:pt x="612297" y="6359"/>
                  <a:pt x="640701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16715592" y="8853804"/>
            <a:ext cx="798312" cy="870015"/>
          </a:xfrm>
          <a:custGeom>
            <a:avLst/>
            <a:gdLst/>
            <a:ahLst/>
            <a:cxnLst/>
            <a:rect l="l" t="t" r="r" b="b"/>
            <a:pathLst>
              <a:path w="798312" h="870015" extrusionOk="0">
                <a:moveTo>
                  <a:pt x="368605" y="0"/>
                </a:moveTo>
                <a:cubicBezTo>
                  <a:pt x="384513" y="4342"/>
                  <a:pt x="397168" y="7961"/>
                  <a:pt x="414342" y="12665"/>
                </a:cubicBezTo>
                <a:cubicBezTo>
                  <a:pt x="419042" y="58438"/>
                  <a:pt x="425369" y="105116"/>
                  <a:pt x="428081" y="152156"/>
                </a:cubicBezTo>
                <a:cubicBezTo>
                  <a:pt x="430793" y="199015"/>
                  <a:pt x="429708" y="246235"/>
                  <a:pt x="434950" y="295265"/>
                </a:cubicBezTo>
                <a:cubicBezTo>
                  <a:pt x="464056" y="256186"/>
                  <a:pt x="521904" y="254196"/>
                  <a:pt x="540163" y="205166"/>
                </a:cubicBezTo>
                <a:cubicBezTo>
                  <a:pt x="581922" y="184903"/>
                  <a:pt x="603796" y="139491"/>
                  <a:pt x="649352" y="122484"/>
                </a:cubicBezTo>
                <a:cubicBezTo>
                  <a:pt x="667430" y="115790"/>
                  <a:pt x="680085" y="94984"/>
                  <a:pt x="696174" y="81958"/>
                </a:cubicBezTo>
                <a:cubicBezTo>
                  <a:pt x="710094" y="70741"/>
                  <a:pt x="722206" y="66037"/>
                  <a:pt x="735583" y="87205"/>
                </a:cubicBezTo>
                <a:cubicBezTo>
                  <a:pt x="744441" y="101136"/>
                  <a:pt x="762881" y="108915"/>
                  <a:pt x="781139" y="122665"/>
                </a:cubicBezTo>
                <a:cubicBezTo>
                  <a:pt x="688039" y="202090"/>
                  <a:pt x="596385" y="280249"/>
                  <a:pt x="503284" y="359855"/>
                </a:cubicBezTo>
                <a:cubicBezTo>
                  <a:pt x="527689" y="374148"/>
                  <a:pt x="549021" y="379756"/>
                  <a:pt x="573064" y="373967"/>
                </a:cubicBezTo>
                <a:cubicBezTo>
                  <a:pt x="596023" y="368539"/>
                  <a:pt x="619163" y="366549"/>
                  <a:pt x="637421" y="388260"/>
                </a:cubicBezTo>
                <a:cubicBezTo>
                  <a:pt x="649714" y="377404"/>
                  <a:pt x="659295" y="368720"/>
                  <a:pt x="667249" y="361664"/>
                </a:cubicBezTo>
                <a:cubicBezTo>
                  <a:pt x="719494" y="360759"/>
                  <a:pt x="748780" y="390612"/>
                  <a:pt x="778970" y="435842"/>
                </a:cubicBezTo>
                <a:cubicBezTo>
                  <a:pt x="691654" y="438013"/>
                  <a:pt x="611389" y="440003"/>
                  <a:pt x="531305" y="441994"/>
                </a:cubicBezTo>
                <a:cubicBezTo>
                  <a:pt x="530401" y="445431"/>
                  <a:pt x="529678" y="448869"/>
                  <a:pt x="528774" y="452306"/>
                </a:cubicBezTo>
                <a:cubicBezTo>
                  <a:pt x="615366" y="513820"/>
                  <a:pt x="717325" y="553080"/>
                  <a:pt x="798313" y="629791"/>
                </a:cubicBezTo>
                <a:cubicBezTo>
                  <a:pt x="760711" y="651683"/>
                  <a:pt x="725098" y="652768"/>
                  <a:pt x="690027" y="632143"/>
                </a:cubicBezTo>
                <a:cubicBezTo>
                  <a:pt x="653510" y="610613"/>
                  <a:pt x="618078" y="586912"/>
                  <a:pt x="582465" y="563935"/>
                </a:cubicBezTo>
                <a:cubicBezTo>
                  <a:pt x="546309" y="540596"/>
                  <a:pt x="510877" y="516172"/>
                  <a:pt x="474541" y="493195"/>
                </a:cubicBezTo>
                <a:cubicBezTo>
                  <a:pt x="460078" y="483968"/>
                  <a:pt x="443989" y="477273"/>
                  <a:pt x="424465" y="467142"/>
                </a:cubicBezTo>
                <a:cubicBezTo>
                  <a:pt x="421754" y="519247"/>
                  <a:pt x="418500" y="564840"/>
                  <a:pt x="417234" y="610432"/>
                </a:cubicBezTo>
                <a:cubicBezTo>
                  <a:pt x="415969" y="654939"/>
                  <a:pt x="415246" y="699446"/>
                  <a:pt x="416330" y="743772"/>
                </a:cubicBezTo>
                <a:cubicBezTo>
                  <a:pt x="417053" y="775976"/>
                  <a:pt x="421934" y="808181"/>
                  <a:pt x="423019" y="840385"/>
                </a:cubicBezTo>
                <a:cubicBezTo>
                  <a:pt x="423381" y="849069"/>
                  <a:pt x="418680" y="863724"/>
                  <a:pt x="413076" y="865533"/>
                </a:cubicBezTo>
                <a:cubicBezTo>
                  <a:pt x="400241" y="869694"/>
                  <a:pt x="382344" y="872589"/>
                  <a:pt x="372221" y="866619"/>
                </a:cubicBezTo>
                <a:cubicBezTo>
                  <a:pt x="358843" y="858658"/>
                  <a:pt x="348177" y="846898"/>
                  <a:pt x="347454" y="824102"/>
                </a:cubicBezTo>
                <a:cubicBezTo>
                  <a:pt x="344562" y="732374"/>
                  <a:pt x="339138" y="640827"/>
                  <a:pt x="348539" y="549100"/>
                </a:cubicBezTo>
                <a:cubicBezTo>
                  <a:pt x="349985" y="534626"/>
                  <a:pt x="348720" y="519971"/>
                  <a:pt x="348720" y="495728"/>
                </a:cubicBezTo>
                <a:cubicBezTo>
                  <a:pt x="316180" y="519067"/>
                  <a:pt x="289425" y="536254"/>
                  <a:pt x="265200" y="556337"/>
                </a:cubicBezTo>
                <a:cubicBezTo>
                  <a:pt x="228683" y="586551"/>
                  <a:pt x="195240" y="620745"/>
                  <a:pt x="157819" y="649874"/>
                </a:cubicBezTo>
                <a:cubicBezTo>
                  <a:pt x="119313" y="679907"/>
                  <a:pt x="97981" y="683163"/>
                  <a:pt x="71769" y="637752"/>
                </a:cubicBezTo>
                <a:cubicBezTo>
                  <a:pt x="62187" y="621288"/>
                  <a:pt x="66888" y="606633"/>
                  <a:pt x="76288" y="597044"/>
                </a:cubicBezTo>
                <a:cubicBezTo>
                  <a:pt x="102501" y="569544"/>
                  <a:pt x="131244" y="544577"/>
                  <a:pt x="159626" y="519247"/>
                </a:cubicBezTo>
                <a:cubicBezTo>
                  <a:pt x="185478" y="496270"/>
                  <a:pt x="212233" y="474198"/>
                  <a:pt x="246580" y="444888"/>
                </a:cubicBezTo>
                <a:cubicBezTo>
                  <a:pt x="160350" y="436385"/>
                  <a:pt x="81169" y="469494"/>
                  <a:pt x="0" y="434576"/>
                </a:cubicBezTo>
                <a:cubicBezTo>
                  <a:pt x="57306" y="391154"/>
                  <a:pt x="164507" y="381023"/>
                  <a:pt x="283097" y="375052"/>
                </a:cubicBezTo>
                <a:cubicBezTo>
                  <a:pt x="272612" y="362569"/>
                  <a:pt x="265924" y="352075"/>
                  <a:pt x="256885" y="344115"/>
                </a:cubicBezTo>
                <a:cubicBezTo>
                  <a:pt x="235372" y="325118"/>
                  <a:pt x="213498" y="306664"/>
                  <a:pt x="190539" y="289476"/>
                </a:cubicBezTo>
                <a:cubicBezTo>
                  <a:pt x="180235" y="281877"/>
                  <a:pt x="166858" y="278621"/>
                  <a:pt x="155649" y="272107"/>
                </a:cubicBezTo>
                <a:cubicBezTo>
                  <a:pt x="122567" y="253111"/>
                  <a:pt x="89485" y="233933"/>
                  <a:pt x="56945" y="213669"/>
                </a:cubicBezTo>
                <a:cubicBezTo>
                  <a:pt x="51522" y="210232"/>
                  <a:pt x="48991" y="201909"/>
                  <a:pt x="40133" y="187978"/>
                </a:cubicBezTo>
                <a:cubicBezTo>
                  <a:pt x="65441" y="189245"/>
                  <a:pt x="85688" y="184903"/>
                  <a:pt x="101055" y="191959"/>
                </a:cubicBezTo>
                <a:cubicBezTo>
                  <a:pt x="143537" y="211317"/>
                  <a:pt x="184754" y="234114"/>
                  <a:pt x="225068" y="257995"/>
                </a:cubicBezTo>
                <a:cubicBezTo>
                  <a:pt x="259596" y="278440"/>
                  <a:pt x="291955" y="302683"/>
                  <a:pt x="325399" y="324937"/>
                </a:cubicBezTo>
                <a:cubicBezTo>
                  <a:pt x="333896" y="330545"/>
                  <a:pt x="342935" y="335068"/>
                  <a:pt x="357216" y="343210"/>
                </a:cubicBezTo>
                <a:cubicBezTo>
                  <a:pt x="367701" y="227600"/>
                  <a:pt x="368967" y="116695"/>
                  <a:pt x="368605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653618" y="685118"/>
            <a:ext cx="12644400" cy="1286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tr-TR" sz="8000" dirty="0" err="1">
                <a:solidFill>
                  <a:srgbClr val="FF99CC"/>
                </a:solidFill>
              </a:rPr>
              <a:t>Foreign</a:t>
            </a:r>
            <a:r>
              <a:rPr lang="tr-TR" sz="8000" dirty="0">
                <a:solidFill>
                  <a:srgbClr val="FF99CC"/>
                </a:solidFill>
              </a:rPr>
              <a:t> </a:t>
            </a:r>
            <a:r>
              <a:rPr lang="tr-TR" sz="8000" dirty="0" err="1">
                <a:solidFill>
                  <a:srgbClr val="FF99CC"/>
                </a:solidFill>
              </a:rPr>
              <a:t>Idol</a:t>
            </a:r>
            <a:r>
              <a:rPr lang="tr-TR" sz="8000" dirty="0">
                <a:solidFill>
                  <a:srgbClr val="FF99CC"/>
                </a:solidFill>
              </a:rPr>
              <a:t> Analysis</a:t>
            </a:r>
            <a:endParaRPr sz="8000" dirty="0">
              <a:solidFill>
                <a:srgbClr val="FF99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Resim 2" descr="harita içeren bir resim&#10;&#10;Açıklama otomatik olarak oluşturuldu">
            <a:extLst>
              <a:ext uri="{FF2B5EF4-FFF2-40B4-BE49-F238E27FC236}">
                <a16:creationId xmlns:a16="http://schemas.microsoft.com/office/drawing/2014/main" id="{EC063D19-36CC-EBDC-36C8-E225D47A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27" y="3450129"/>
            <a:ext cx="10747543" cy="5364475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8921957-C067-8100-F4BF-849B89066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" y="2744452"/>
            <a:ext cx="5314199" cy="30897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CCDDAD8-5DE0-D490-773F-4DC4D90D55E8}"/>
              </a:ext>
            </a:extLst>
          </p:cNvPr>
          <p:cNvSpPr txBox="1"/>
          <p:nvPr/>
        </p:nvSpPr>
        <p:spPr>
          <a:xfrm>
            <a:off x="2795644" y="6606978"/>
            <a:ext cx="243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Kpop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</a:t>
            </a:r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idols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</a:t>
            </a:r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came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</a:t>
            </a:r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from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12 </a:t>
            </a:r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different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</a:t>
            </a:r>
            <a:r>
              <a:rPr lang="tr-T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countries</a:t>
            </a:r>
            <a:r>
              <a:rPr lang="tr-T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.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1BB8A6E-B0D1-0E65-3045-851111144F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3811096" y="9043366"/>
            <a:ext cx="1789808" cy="10192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61FF104-36C1-A544-5640-CD65694C60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5747961" y="8825848"/>
            <a:ext cx="840552" cy="84055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B089CD5-D841-DD1C-00C2-A82D52F3FF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8334">
            <a:off x="6582583" y="9236456"/>
            <a:ext cx="1613664" cy="89835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517C545-D519-F8DF-B524-F3F6EDD5533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2615947" y="9174686"/>
            <a:ext cx="1741726" cy="9696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B05E742-94B7-A090-8CCF-591A6C770DB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4811826" y="9278891"/>
            <a:ext cx="378342" cy="81132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742F980-E875-3CA9-5114-D77A1B85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5384142" y="3108259"/>
            <a:ext cx="839838" cy="85853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B17682D-0B8C-8330-726A-FA51D60868E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4620">
            <a:off x="8634982" y="2232648"/>
            <a:ext cx="378342" cy="81132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BCD323A-6D03-BAC3-CF10-07040B92BCF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0033034" y="2183316"/>
            <a:ext cx="839838" cy="85853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F4AA63F-1107-D46F-EDA3-60CCC81AB8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1260697" y="286765"/>
            <a:ext cx="840552" cy="84055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BE016A4-B77C-BC8B-43EF-A8EE595BB9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1407528" y="1868095"/>
            <a:ext cx="1741726" cy="96964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32DE0F1-2DBE-AE54-91DA-6E5CD1D3130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4161531" y="1697531"/>
            <a:ext cx="378342" cy="81132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EC8489D0-0981-C4DA-4F8D-E9CBC3531B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3284498" y="2930565"/>
            <a:ext cx="840552" cy="84055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F95A63B-67F5-7DD6-1498-9E1DCB75283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20203">
            <a:off x="11806571" y="8859541"/>
            <a:ext cx="839838" cy="858539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04A137C2-0C1A-BF9F-3503-9D391AFA46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9821321" y="9132727"/>
            <a:ext cx="840552" cy="840552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AADD397-EF97-F906-913F-91971B82449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10491">
            <a:off x="8501684" y="9008138"/>
            <a:ext cx="378342" cy="811324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6F2920FE-EE70-1286-C93E-ACEB6745BC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6901692" y="2274518"/>
            <a:ext cx="732914" cy="73291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B27C58E4-A6F4-C3A4-4AE8-1DA70123D1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5709965" y="3198042"/>
            <a:ext cx="1270176" cy="707127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A4EF94D8-BA91-F44E-413B-7FECCE46ABC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4620">
            <a:off x="1577071" y="279456"/>
            <a:ext cx="378342" cy="811324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40B5FC08-7562-7FF0-E22B-81CB192E3B8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08579">
            <a:off x="7346950" y="347696"/>
            <a:ext cx="1176325" cy="65487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43D39320-A20C-C972-2C42-D4CA7320CBE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883123">
            <a:off x="3317944" y="182941"/>
            <a:ext cx="991848" cy="55217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3B62B3E-B41B-A12C-A71D-9533857413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5542603" y="60963"/>
            <a:ext cx="732914" cy="73291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142AC949-A12C-1E6D-CEDF-68E67FE510F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20203">
            <a:off x="8900226" y="190562"/>
            <a:ext cx="463398" cy="473717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D251BA77-5B75-B8C0-8B51-6ABF04D398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8555132">
            <a:off x="1432864" y="6462400"/>
            <a:ext cx="1167814" cy="665054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A9B770B0-15A5-13F8-1698-72BA57B187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103569">
            <a:off x="17316068" y="7287967"/>
            <a:ext cx="840552" cy="840552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F459D401-CADB-3CCA-0CA1-C2970AB663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714294">
            <a:off x="16925741" y="4220098"/>
            <a:ext cx="1176325" cy="654879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D2CA254D-9CC9-ED44-7DF3-E1030E2CEF1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525918">
            <a:off x="16754293" y="6049184"/>
            <a:ext cx="463398" cy="4737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20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366" name="Google Shape;366;p20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0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0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"/>
          <p:cNvSpPr/>
          <p:nvPr/>
        </p:nvSpPr>
        <p:spPr>
          <a:xfrm>
            <a:off x="1330089" y="8084609"/>
            <a:ext cx="1290206" cy="1406089"/>
          </a:xfrm>
          <a:custGeom>
            <a:avLst/>
            <a:gdLst/>
            <a:ahLst/>
            <a:cxnLst/>
            <a:rect l="l" t="t" r="r" b="b"/>
            <a:pathLst>
              <a:path w="1290206" h="1406089" extrusionOk="0">
                <a:moveTo>
                  <a:pt x="595727" y="0"/>
                </a:moveTo>
                <a:cubicBezTo>
                  <a:pt x="621438" y="7018"/>
                  <a:pt x="641889" y="12866"/>
                  <a:pt x="669645" y="20468"/>
                </a:cubicBezTo>
                <a:cubicBezTo>
                  <a:pt x="677241" y="94445"/>
                  <a:pt x="687467" y="169885"/>
                  <a:pt x="691850" y="245909"/>
                </a:cubicBezTo>
                <a:cubicBezTo>
                  <a:pt x="696232" y="321641"/>
                  <a:pt x="694479" y="397958"/>
                  <a:pt x="702952" y="477198"/>
                </a:cubicBezTo>
                <a:cubicBezTo>
                  <a:pt x="749991" y="414040"/>
                  <a:pt x="843484" y="410823"/>
                  <a:pt x="872993" y="331583"/>
                </a:cubicBezTo>
                <a:cubicBezTo>
                  <a:pt x="940483" y="298834"/>
                  <a:pt x="975835" y="225441"/>
                  <a:pt x="1049461" y="197955"/>
                </a:cubicBezTo>
                <a:cubicBezTo>
                  <a:pt x="1078678" y="187137"/>
                  <a:pt x="1099130" y="153510"/>
                  <a:pt x="1125132" y="132458"/>
                </a:cubicBezTo>
                <a:cubicBezTo>
                  <a:pt x="1147629" y="114329"/>
                  <a:pt x="1167204" y="106726"/>
                  <a:pt x="1188825" y="140937"/>
                </a:cubicBezTo>
                <a:cubicBezTo>
                  <a:pt x="1203141" y="163452"/>
                  <a:pt x="1232942" y="176025"/>
                  <a:pt x="1262451" y="198248"/>
                </a:cubicBezTo>
                <a:cubicBezTo>
                  <a:pt x="1111985" y="326612"/>
                  <a:pt x="963857" y="452929"/>
                  <a:pt x="813391" y="581585"/>
                </a:cubicBezTo>
                <a:cubicBezTo>
                  <a:pt x="852833" y="604685"/>
                  <a:pt x="887309" y="613749"/>
                  <a:pt x="926167" y="604393"/>
                </a:cubicBezTo>
                <a:cubicBezTo>
                  <a:pt x="963272" y="595621"/>
                  <a:pt x="1000670" y="592404"/>
                  <a:pt x="1030178" y="627492"/>
                </a:cubicBezTo>
                <a:cubicBezTo>
                  <a:pt x="1050046" y="609948"/>
                  <a:pt x="1065531" y="595913"/>
                  <a:pt x="1078386" y="584509"/>
                </a:cubicBezTo>
                <a:cubicBezTo>
                  <a:pt x="1162822" y="583047"/>
                  <a:pt x="1210153" y="631293"/>
                  <a:pt x="1258945" y="704394"/>
                </a:cubicBezTo>
                <a:cubicBezTo>
                  <a:pt x="1117828" y="707902"/>
                  <a:pt x="988106" y="711119"/>
                  <a:pt x="858677" y="714335"/>
                </a:cubicBezTo>
                <a:cubicBezTo>
                  <a:pt x="857216" y="719891"/>
                  <a:pt x="856047" y="725447"/>
                  <a:pt x="854586" y="731002"/>
                </a:cubicBezTo>
                <a:cubicBezTo>
                  <a:pt x="994534" y="830418"/>
                  <a:pt x="1159316" y="893869"/>
                  <a:pt x="1290206" y="1017847"/>
                </a:cubicBezTo>
                <a:cubicBezTo>
                  <a:pt x="1229436" y="1053228"/>
                  <a:pt x="1171879" y="1054982"/>
                  <a:pt x="1115199" y="1021649"/>
                </a:cubicBezTo>
                <a:cubicBezTo>
                  <a:pt x="1056181" y="986853"/>
                  <a:pt x="998917" y="948548"/>
                  <a:pt x="941360" y="911413"/>
                </a:cubicBezTo>
                <a:cubicBezTo>
                  <a:pt x="882927" y="873694"/>
                  <a:pt x="825662" y="834220"/>
                  <a:pt x="766937" y="797085"/>
                </a:cubicBezTo>
                <a:cubicBezTo>
                  <a:pt x="743563" y="782172"/>
                  <a:pt x="717560" y="771353"/>
                  <a:pt x="686006" y="754979"/>
                </a:cubicBezTo>
                <a:cubicBezTo>
                  <a:pt x="681624" y="839190"/>
                  <a:pt x="676365" y="912875"/>
                  <a:pt x="674320" y="986560"/>
                </a:cubicBezTo>
                <a:cubicBezTo>
                  <a:pt x="672275" y="1058491"/>
                  <a:pt x="671106" y="1130422"/>
                  <a:pt x="672859" y="1202060"/>
                </a:cubicBezTo>
                <a:cubicBezTo>
                  <a:pt x="674028" y="1254107"/>
                  <a:pt x="681916" y="1306155"/>
                  <a:pt x="683669" y="1358202"/>
                </a:cubicBezTo>
                <a:cubicBezTo>
                  <a:pt x="684253" y="1372237"/>
                  <a:pt x="676657" y="1395922"/>
                  <a:pt x="667600" y="1398846"/>
                </a:cubicBezTo>
                <a:cubicBezTo>
                  <a:pt x="646856" y="1405571"/>
                  <a:pt x="617932" y="1410249"/>
                  <a:pt x="601570" y="1400600"/>
                </a:cubicBezTo>
                <a:cubicBezTo>
                  <a:pt x="579950" y="1387734"/>
                  <a:pt x="562712" y="1368728"/>
                  <a:pt x="561544" y="1331886"/>
                </a:cubicBezTo>
                <a:cubicBezTo>
                  <a:pt x="556869" y="1183639"/>
                  <a:pt x="548104" y="1035684"/>
                  <a:pt x="563297" y="887437"/>
                </a:cubicBezTo>
                <a:cubicBezTo>
                  <a:pt x="565634" y="864044"/>
                  <a:pt x="563589" y="840360"/>
                  <a:pt x="563589" y="801178"/>
                </a:cubicBezTo>
                <a:cubicBezTo>
                  <a:pt x="510999" y="838898"/>
                  <a:pt x="467758" y="866676"/>
                  <a:pt x="428608" y="899133"/>
                </a:cubicBezTo>
                <a:cubicBezTo>
                  <a:pt x="369590" y="947964"/>
                  <a:pt x="315540" y="1003227"/>
                  <a:pt x="255061" y="1050304"/>
                </a:cubicBezTo>
                <a:cubicBezTo>
                  <a:pt x="192830" y="1098842"/>
                  <a:pt x="158354" y="1104106"/>
                  <a:pt x="115990" y="1030713"/>
                </a:cubicBezTo>
                <a:cubicBezTo>
                  <a:pt x="100505" y="1004104"/>
                  <a:pt x="108102" y="980420"/>
                  <a:pt x="123294" y="964923"/>
                </a:cubicBezTo>
                <a:cubicBezTo>
                  <a:pt x="165658" y="920478"/>
                  <a:pt x="212113" y="880127"/>
                  <a:pt x="257983" y="839190"/>
                </a:cubicBezTo>
                <a:cubicBezTo>
                  <a:pt x="299763" y="802055"/>
                  <a:pt x="343003" y="766383"/>
                  <a:pt x="398515" y="719014"/>
                </a:cubicBezTo>
                <a:cubicBezTo>
                  <a:pt x="259151" y="705271"/>
                  <a:pt x="131183" y="758780"/>
                  <a:pt x="0" y="702347"/>
                </a:cubicBezTo>
                <a:cubicBezTo>
                  <a:pt x="92617" y="632171"/>
                  <a:pt x="265871" y="615796"/>
                  <a:pt x="457532" y="606147"/>
                </a:cubicBezTo>
                <a:cubicBezTo>
                  <a:pt x="440587" y="585971"/>
                  <a:pt x="429777" y="569012"/>
                  <a:pt x="415168" y="556146"/>
                </a:cubicBezTo>
                <a:cubicBezTo>
                  <a:pt x="380401" y="525444"/>
                  <a:pt x="345048" y="495619"/>
                  <a:pt x="307943" y="467841"/>
                </a:cubicBezTo>
                <a:cubicBezTo>
                  <a:pt x="291290" y="455561"/>
                  <a:pt x="269670" y="450297"/>
                  <a:pt x="251555" y="439771"/>
                </a:cubicBezTo>
                <a:cubicBezTo>
                  <a:pt x="198089" y="409069"/>
                  <a:pt x="144622" y="378074"/>
                  <a:pt x="92032" y="345325"/>
                </a:cubicBezTo>
                <a:cubicBezTo>
                  <a:pt x="83267" y="339770"/>
                  <a:pt x="79177" y="326319"/>
                  <a:pt x="64861" y="303804"/>
                </a:cubicBezTo>
                <a:cubicBezTo>
                  <a:pt x="105764" y="305851"/>
                  <a:pt x="138487" y="298834"/>
                  <a:pt x="163321" y="310237"/>
                </a:cubicBezTo>
                <a:cubicBezTo>
                  <a:pt x="231980" y="341524"/>
                  <a:pt x="298594" y="378367"/>
                  <a:pt x="363747" y="416964"/>
                </a:cubicBezTo>
                <a:cubicBezTo>
                  <a:pt x="419551" y="450005"/>
                  <a:pt x="471849" y="489187"/>
                  <a:pt x="525899" y="525152"/>
                </a:cubicBezTo>
                <a:cubicBezTo>
                  <a:pt x="539631" y="534216"/>
                  <a:pt x="554239" y="541526"/>
                  <a:pt x="577321" y="554684"/>
                </a:cubicBezTo>
                <a:cubicBezTo>
                  <a:pt x="594266" y="367840"/>
                  <a:pt x="596311" y="188599"/>
                  <a:pt x="595727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506355" y="395542"/>
            <a:ext cx="120084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9000" dirty="0">
                <a:solidFill>
                  <a:srgbClr val="FFC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Youtube Analysis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79" name="Google Shape;379;p20"/>
          <p:cNvSpPr txBox="1"/>
          <p:nvPr/>
        </p:nvSpPr>
        <p:spPr>
          <a:xfrm>
            <a:off x="5610325" y="3110098"/>
            <a:ext cx="2961893" cy="129266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269875" marR="0" lvl="1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499"/>
            </a:pPr>
            <a:r>
              <a:rPr lang="en-US" sz="2000" b="0" i="0" u="none" strike="noStrike" cap="none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  <a:ea typeface="Poppins"/>
                <a:cs typeface="Poppins"/>
                <a:sym typeface="Poppins"/>
              </a:rPr>
              <a:t>Bangtantv</a:t>
            </a:r>
            <a:r>
              <a:rPr lang="en-US" sz="2000" b="0" i="0" u="none" strike="noStrike" cap="none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  <a:ea typeface="Poppins"/>
                <a:cs typeface="Poppins"/>
                <a:sym typeface="Poppins"/>
              </a:rPr>
              <a:t> is the group with the highest number of videos.</a:t>
            </a:r>
            <a:endParaRPr sz="11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0BAF59D-B5BE-1140-6DE4-0E65F1A5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980" y="6079166"/>
            <a:ext cx="4640531" cy="375086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6E9BCD-E5BB-42FD-5815-1A0AFB6E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212" y="2056384"/>
            <a:ext cx="4069974" cy="33989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7525A2A-3731-B3F8-2D7A-B461FC782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89" y="6158361"/>
            <a:ext cx="4762243" cy="391624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BD49E2E-6D48-EF65-D8DA-1238A8D4D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94" y="2114904"/>
            <a:ext cx="4739383" cy="3750867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91578E26-F448-0C90-D393-6EBD301D9F67}"/>
              </a:ext>
            </a:extLst>
          </p:cNvPr>
          <p:cNvSpPr txBox="1"/>
          <p:nvPr/>
        </p:nvSpPr>
        <p:spPr>
          <a:xfrm>
            <a:off x="7797732" y="7068946"/>
            <a:ext cx="2541963" cy="10156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Blackpink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is the group with the most views.</a:t>
            </a:r>
            <a:endParaRPr lang="tr-TR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4ED175C-8926-D16C-4038-62F5ED5C3350}"/>
              </a:ext>
            </a:extLst>
          </p:cNvPr>
          <p:cNvSpPr txBox="1"/>
          <p:nvPr/>
        </p:nvSpPr>
        <p:spPr>
          <a:xfrm>
            <a:off x="13625101" y="3482505"/>
            <a:ext cx="2567012" cy="10156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Blackpink</a:t>
            </a:r>
            <a:r>
              <a:rPr lang="en-US" sz="20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view" panose="020B0502040204020203" pitchFamily="34" charset="0"/>
              </a:rPr>
              <a:t> is the group with the most subscribers.</a:t>
            </a:r>
            <a:endParaRPr lang="tr-TR" sz="20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view" panose="020B0502040204020203" pitchFamily="34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0FC91CE-1E1E-DD2D-EA17-2C33F11130E6}"/>
              </a:ext>
            </a:extLst>
          </p:cNvPr>
          <p:cNvSpPr txBox="1"/>
          <p:nvPr/>
        </p:nvSpPr>
        <p:spPr>
          <a:xfrm>
            <a:off x="15631441" y="6609896"/>
            <a:ext cx="2268631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  <a:latin typeface="Grandview" panose="020B0502040204020203" pitchFamily="34" charset="0"/>
              </a:rPr>
              <a:t>February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Grandview" panose="020B0502040204020203" pitchFamily="34" charset="0"/>
              </a:rPr>
              <a:t>is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D09E00"/>
                </a:solidFill>
                <a:latin typeface="Grandview" panose="020B0502040204020203" pitchFamily="34" charset="0"/>
              </a:rPr>
              <a:t>the</a:t>
            </a:r>
            <a:endParaRPr lang="tr-TR" sz="2000" dirty="0">
              <a:solidFill>
                <a:srgbClr val="010102"/>
              </a:solidFill>
              <a:latin typeface="Grandview" panose="020B0502040204020203" pitchFamily="34" charset="0"/>
            </a:endParaRPr>
          </a:p>
          <a:p>
            <a:r>
              <a:rPr lang="en-US" sz="2000" dirty="0">
                <a:solidFill>
                  <a:srgbClr val="92D050"/>
                </a:solidFill>
                <a:latin typeface="Grandview" panose="020B0502040204020203" pitchFamily="34" charset="0"/>
              </a:rPr>
              <a:t>month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Grandview" panose="020B0502040204020203" pitchFamily="34" charset="0"/>
              </a:rPr>
              <a:t>in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Grandview" panose="020B0502040204020203" pitchFamily="34" charset="0"/>
              </a:rPr>
              <a:t>which</a:t>
            </a:r>
            <a:endParaRPr lang="tr-TR" sz="2000" dirty="0">
              <a:solidFill>
                <a:srgbClr val="00B0F0"/>
              </a:solidFill>
              <a:latin typeface="Grandview" panose="020B0502040204020203" pitchFamily="34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Grandview" panose="020B0502040204020203" pitchFamily="34" charset="0"/>
              </a:rPr>
              <a:t>the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CC99FF"/>
                </a:solidFill>
                <a:latin typeface="Grandview" panose="020B0502040204020203" pitchFamily="34" charset="0"/>
              </a:rPr>
              <a:t>most</a:t>
            </a:r>
            <a:r>
              <a:rPr lang="tr-TR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Grandview" panose="020B0502040204020203" pitchFamily="34" charset="0"/>
              </a:rPr>
              <a:t>videos</a:t>
            </a:r>
            <a:r>
              <a:rPr lang="tr-TR" sz="2000" dirty="0">
                <a:solidFill>
                  <a:srgbClr val="010102"/>
                </a:solidFill>
                <a:latin typeface="Grandview" panose="020B0502040204020203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Grandview" panose="020B0502040204020203" pitchFamily="34" charset="0"/>
              </a:rPr>
              <a:t>are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Grandview" panose="020B0502040204020203" pitchFamily="34" charset="0"/>
              </a:rPr>
              <a:t>uploaded</a:t>
            </a:r>
            <a:r>
              <a:rPr lang="en-US" sz="2000" dirty="0">
                <a:solidFill>
                  <a:srgbClr val="010102"/>
                </a:solidFill>
                <a:latin typeface="Grandview" panose="020B0502040204020203" pitchFamily="34" charset="0"/>
              </a:rPr>
              <a:t>.</a:t>
            </a:r>
            <a:endParaRPr lang="tr-TR" sz="2000" dirty="0">
              <a:solidFill>
                <a:srgbClr val="010102"/>
              </a:solidFill>
              <a:latin typeface="Grandview" panose="020B0502040204020203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48B5DC7-5A87-371B-344F-64509744C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7993" y="1112615"/>
            <a:ext cx="2281071" cy="1277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08D9EAE-CDF2-2E74-DD61-8B60D10659B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8429657" y="8545341"/>
            <a:ext cx="1789808" cy="101927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0796164-BFFE-7999-E5DB-E2E4304CC32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6685182" y="4895911"/>
            <a:ext cx="840552" cy="8405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30C3C38-7AB8-5375-FECA-DA4DC6C17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8334">
            <a:off x="7907389" y="4343678"/>
            <a:ext cx="1613664" cy="8983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18BDB7B-DCE4-3C80-D27A-8E3AC2F92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2214880" y="556207"/>
            <a:ext cx="1741726" cy="96964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E7BB4A10-E20B-A411-233B-1DC47750A88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4410759" y="660412"/>
            <a:ext cx="378342" cy="81132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B3C9D86-C598-4C97-F448-19988D3A5A7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20203">
            <a:off x="11405504" y="241062"/>
            <a:ext cx="839838" cy="85853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01F97B39-854D-CDB3-7A6C-7DA1B4EB6C7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0224953" y="902516"/>
            <a:ext cx="840552" cy="84055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BEAABA8-0CA9-DE28-004A-64AF9C2D7FA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10491">
            <a:off x="8576336" y="2231085"/>
            <a:ext cx="378342" cy="811324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01111962-C954-416B-AC4D-5215933653A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5523296" y="1866740"/>
            <a:ext cx="1789808" cy="101927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F188A65A-C340-3289-EE5E-C2462EA6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863833" y="6554914"/>
            <a:ext cx="840552" cy="84055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FB3BBE59-9E1B-4F10-0740-0DB3EA571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882888">
            <a:off x="16544173" y="8043851"/>
            <a:ext cx="1613664" cy="898353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C08A9D59-03D6-147A-7618-F9FCDC55034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6480142" y="4658676"/>
            <a:ext cx="1741726" cy="969647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743ED810-92C3-0568-BC30-C32ACBEE6D1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6599934" y="3723878"/>
            <a:ext cx="378342" cy="811324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3D624421-D22A-4BD1-FD0F-7B23EA0A2C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20203">
            <a:off x="14711509" y="4836167"/>
            <a:ext cx="839838" cy="85853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67AC954-861A-2EF7-FA0F-D758BFA386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5771836" y="8796085"/>
            <a:ext cx="840552" cy="840552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32D663D5-1A8A-D785-8CD1-BFB6FD9D6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10491">
            <a:off x="9759052" y="5982002"/>
            <a:ext cx="378342" cy="811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9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329" name="Google Shape;329;p19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9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6264655" y="7244460"/>
            <a:ext cx="242972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391477" y="342861"/>
            <a:ext cx="10626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7500" dirty="0" err="1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Company</a:t>
            </a:r>
            <a:r>
              <a:rPr lang="tr-TR" sz="7500" dirty="0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Analysis</a:t>
            </a:r>
            <a:endParaRPr dirty="0">
              <a:solidFill>
                <a:srgbClr val="9966FF"/>
              </a:solidFill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ECF4BC8-AD8F-0E20-BDC4-317E9C7A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6" y="2036863"/>
            <a:ext cx="4349263" cy="44427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7B9D721-0787-4399-C4DB-57E64AC17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99" y="5985843"/>
            <a:ext cx="4225083" cy="387817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C1D269-91D4-1C08-BDAD-7B9CEC353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087" y="1192494"/>
            <a:ext cx="4503743" cy="462415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8FF57C9-1E43-9F80-1DD0-3193D3EF3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3185" y="5256320"/>
            <a:ext cx="4492329" cy="413448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C59947B-0490-43AC-05A7-1885CC0370D5}"/>
              </a:ext>
            </a:extLst>
          </p:cNvPr>
          <p:cNvSpPr txBox="1"/>
          <p:nvPr/>
        </p:nvSpPr>
        <p:spPr>
          <a:xfrm>
            <a:off x="5120687" y="4071593"/>
            <a:ext cx="2632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>
                <a:solidFill>
                  <a:srgbClr val="0099FF"/>
                </a:solidFill>
                <a:latin typeface="Gloria Hallelujah" panose="020B0604020202020204" charset="0"/>
              </a:rPr>
              <a:t>Boy </a:t>
            </a:r>
            <a:r>
              <a:rPr lang="tr-TR" sz="5400" dirty="0" err="1">
                <a:solidFill>
                  <a:srgbClr val="00B050"/>
                </a:solidFill>
                <a:latin typeface="Gloria Hallelujah" panose="020B0604020202020204" charset="0"/>
              </a:rPr>
              <a:t>Groups</a:t>
            </a:r>
            <a:endParaRPr lang="tr-TR" sz="5400" dirty="0">
              <a:solidFill>
                <a:srgbClr val="00B050"/>
              </a:solidFill>
              <a:latin typeface="Gloria Hallelujah" panose="020B060402020202020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C9C8F88-536C-2B47-88B5-32F08E1A48F1}"/>
              </a:ext>
            </a:extLst>
          </p:cNvPr>
          <p:cNvSpPr txBox="1"/>
          <p:nvPr/>
        </p:nvSpPr>
        <p:spPr>
          <a:xfrm>
            <a:off x="10430578" y="5985843"/>
            <a:ext cx="2632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>
                <a:solidFill>
                  <a:srgbClr val="FF66CC"/>
                </a:solidFill>
                <a:latin typeface="Gloria Hallelujah" panose="020B0604020202020204" charset="0"/>
              </a:rPr>
              <a:t>Girl</a:t>
            </a:r>
            <a:r>
              <a:rPr lang="tr-TR" sz="5400" dirty="0">
                <a:solidFill>
                  <a:srgbClr val="0099FF"/>
                </a:solidFill>
                <a:latin typeface="Gloria Hallelujah" panose="020B0604020202020204" charset="0"/>
              </a:rPr>
              <a:t> </a:t>
            </a:r>
            <a:r>
              <a:rPr lang="tr-TR" sz="5400" dirty="0" err="1">
                <a:solidFill>
                  <a:srgbClr val="CC99FF"/>
                </a:solidFill>
                <a:latin typeface="Gloria Hallelujah" panose="020B0604020202020204" charset="0"/>
              </a:rPr>
              <a:t>Groups</a:t>
            </a:r>
            <a:endParaRPr lang="tr-TR" sz="5400" dirty="0">
              <a:solidFill>
                <a:srgbClr val="CC99FF"/>
              </a:solidFill>
              <a:latin typeface="Gloria Hallelujah" panose="020B060402020202020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7A4AE4F-1438-BDB5-7D21-A8E69600F77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4881519" y="2276231"/>
            <a:ext cx="2136899" cy="121693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A634A27-69F6-C0EF-5463-002EF7A9ED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6890949" y="1932099"/>
            <a:ext cx="840552" cy="8405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1D3C97-4438-AF16-A2A7-C149CCD2F09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7564598" y="4493796"/>
            <a:ext cx="1741726" cy="9696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25935BD-6B68-E05F-5175-87A21CFDB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7643773" y="3184285"/>
            <a:ext cx="378342" cy="81132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B44ECBC-6E72-7445-1294-10A51DC179D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8445407" y="6320604"/>
            <a:ext cx="2136899" cy="121693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07DE34E-3686-02B4-A45E-DBDC0F1E8D4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4123416" y="3919460"/>
            <a:ext cx="840552" cy="84055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6131074C-87A5-82CF-B9CA-74C82C4C9F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8746913" y="68565"/>
            <a:ext cx="1741726" cy="96964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AAABC428-1F62-D495-D0BE-7FBEA97A1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90164">
            <a:off x="16395400" y="3877304"/>
            <a:ext cx="378342" cy="81132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3251F-E15E-F4B8-C3A0-0D1CFA259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4654036" y="2300498"/>
            <a:ext cx="839838" cy="85853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6289B292-32C0-8782-2366-6D9ADE9862B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1391998" y="6886669"/>
            <a:ext cx="2136899" cy="121693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2069E988-BAFA-E1CD-C0A4-830C48B3415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3051318" y="8353194"/>
            <a:ext cx="840552" cy="840552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9598650-430E-6FB9-7098-A491D291F59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8545930" y="9298723"/>
            <a:ext cx="1741726" cy="96964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27193873-A4F3-CD1B-8E12-A82E9A402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9779709" y="7960497"/>
            <a:ext cx="378342" cy="81132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419EAC65-C2F2-EC51-5E13-9F6072461E2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76343">
            <a:off x="10137109" y="7920089"/>
            <a:ext cx="2136899" cy="121693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10178F75-FC00-09C6-68BD-4E17D57D152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0638349" y="9378436"/>
            <a:ext cx="840552" cy="84055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DEE235A-76DE-1201-B41E-A5D2AEEC084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1772097" y="9122073"/>
            <a:ext cx="1741726" cy="969647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5B9DB61B-1D05-37F4-26E0-C2F221476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535806">
            <a:off x="14354521" y="9438102"/>
            <a:ext cx="378342" cy="811324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8C1099BB-7F6D-7EEC-285E-3BC2D0E1C9A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69118">
            <a:off x="16230829" y="9447378"/>
            <a:ext cx="839838" cy="858539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AAB80D27-D720-5B17-F123-C4C056F94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69118">
            <a:off x="11438888" y="105277"/>
            <a:ext cx="839838" cy="858539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9902656A-DB92-D0CE-BEB6-385B8684DA7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555566">
            <a:off x="13458177" y="361402"/>
            <a:ext cx="1741726" cy="9696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DF8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 rot="4645522">
            <a:off x="-4596149" y="6213784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FEC5DD7-F928-9E5A-65AA-97102E3C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" y="2757644"/>
            <a:ext cx="7444495" cy="27792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CEB028B-13BD-1E52-F055-8DEEFF3B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897" y="2057255"/>
            <a:ext cx="7321106" cy="27792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D479BD9-26EA-6215-D4BB-B9404547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844" y="6156264"/>
            <a:ext cx="7321105" cy="27792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9CDCF81-B217-3CD2-16C5-8B2430D03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636" y="5450546"/>
            <a:ext cx="7291727" cy="2779200"/>
          </a:xfrm>
          <a:prstGeom prst="rect">
            <a:avLst/>
          </a:prstGeom>
        </p:spPr>
      </p:pic>
      <p:sp>
        <p:nvSpPr>
          <p:cNvPr id="2" name="Google Shape;341;p19">
            <a:extLst>
              <a:ext uri="{FF2B5EF4-FFF2-40B4-BE49-F238E27FC236}">
                <a16:creationId xmlns:a16="http://schemas.microsoft.com/office/drawing/2014/main" id="{EAC271F3-BEA2-8EC4-4043-15DB36E5A3CD}"/>
              </a:ext>
            </a:extLst>
          </p:cNvPr>
          <p:cNvSpPr txBox="1"/>
          <p:nvPr/>
        </p:nvSpPr>
        <p:spPr>
          <a:xfrm>
            <a:off x="391477" y="342861"/>
            <a:ext cx="106263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7500" dirty="0">
                <a:solidFill>
                  <a:srgbClr val="9966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Spotify </a:t>
            </a:r>
            <a:r>
              <a:rPr lang="tr-TR" sz="7500" dirty="0">
                <a:solidFill>
                  <a:schemeClr val="tx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Analysis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5D9CA36-0D1B-7742-BC79-AD373D8A6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634">
            <a:off x="16073913" y="232416"/>
            <a:ext cx="2003283" cy="2003283"/>
          </a:xfrm>
          <a:prstGeom prst="rect">
            <a:avLst/>
          </a:prstGeom>
        </p:spPr>
      </p:pic>
      <p:sp>
        <p:nvSpPr>
          <p:cNvPr id="18" name="Google Shape;588;p26">
            <a:extLst>
              <a:ext uri="{FF2B5EF4-FFF2-40B4-BE49-F238E27FC236}">
                <a16:creationId xmlns:a16="http://schemas.microsoft.com/office/drawing/2014/main" id="{58292EC0-FBA2-BBE4-E872-0D07E151F655}"/>
              </a:ext>
            </a:extLst>
          </p:cNvPr>
          <p:cNvSpPr/>
          <p:nvPr/>
        </p:nvSpPr>
        <p:spPr>
          <a:xfrm>
            <a:off x="834143" y="8593445"/>
            <a:ext cx="1473277" cy="992271"/>
          </a:xfrm>
          <a:custGeom>
            <a:avLst/>
            <a:gdLst/>
            <a:ahLst/>
            <a:cxnLst/>
            <a:rect l="l" t="t" r="r" b="b"/>
            <a:pathLst>
              <a:path w="1047525" h="690637" extrusionOk="0">
                <a:moveTo>
                  <a:pt x="324717" y="211471"/>
                </a:moveTo>
                <a:cubicBezTo>
                  <a:pt x="310770" y="176980"/>
                  <a:pt x="297011" y="144185"/>
                  <a:pt x="284383" y="110824"/>
                </a:cubicBezTo>
                <a:cubicBezTo>
                  <a:pt x="280802" y="101400"/>
                  <a:pt x="279483" y="90469"/>
                  <a:pt x="279294" y="80291"/>
                </a:cubicBezTo>
                <a:cubicBezTo>
                  <a:pt x="279106" y="70867"/>
                  <a:pt x="285137" y="67852"/>
                  <a:pt x="293995" y="71433"/>
                </a:cubicBezTo>
                <a:cubicBezTo>
                  <a:pt x="306812" y="76521"/>
                  <a:pt x="315482" y="86322"/>
                  <a:pt x="320759" y="98385"/>
                </a:cubicBezTo>
                <a:cubicBezTo>
                  <a:pt x="333010" y="125714"/>
                  <a:pt x="344507" y="153231"/>
                  <a:pt x="356193" y="180749"/>
                </a:cubicBezTo>
                <a:cubicBezTo>
                  <a:pt x="358266" y="185461"/>
                  <a:pt x="360339" y="189984"/>
                  <a:pt x="362224" y="194508"/>
                </a:cubicBezTo>
                <a:cubicBezTo>
                  <a:pt x="419898" y="178487"/>
                  <a:pt x="474933" y="156436"/>
                  <a:pt x="537696" y="154928"/>
                </a:cubicBezTo>
                <a:cubicBezTo>
                  <a:pt x="534869" y="128353"/>
                  <a:pt x="531476" y="102154"/>
                  <a:pt x="529403" y="75956"/>
                </a:cubicBezTo>
                <a:cubicBezTo>
                  <a:pt x="527330" y="50889"/>
                  <a:pt x="518094" y="26198"/>
                  <a:pt x="522241" y="0"/>
                </a:cubicBezTo>
                <a:cubicBezTo>
                  <a:pt x="535623" y="1696"/>
                  <a:pt x="539769" y="9047"/>
                  <a:pt x="542596" y="17151"/>
                </a:cubicBezTo>
                <a:cubicBezTo>
                  <a:pt x="545424" y="25821"/>
                  <a:pt x="548251" y="34491"/>
                  <a:pt x="549759" y="43538"/>
                </a:cubicBezTo>
                <a:cubicBezTo>
                  <a:pt x="555978" y="78029"/>
                  <a:pt x="561821" y="112521"/>
                  <a:pt x="568041" y="148896"/>
                </a:cubicBezTo>
                <a:cubicBezTo>
                  <a:pt x="605736" y="151158"/>
                  <a:pt x="643431" y="153231"/>
                  <a:pt x="682258" y="155682"/>
                </a:cubicBezTo>
                <a:cubicBezTo>
                  <a:pt x="684331" y="140604"/>
                  <a:pt x="685839" y="125148"/>
                  <a:pt x="688477" y="110070"/>
                </a:cubicBezTo>
                <a:cubicBezTo>
                  <a:pt x="691870" y="90280"/>
                  <a:pt x="695640" y="70490"/>
                  <a:pt x="700352" y="51077"/>
                </a:cubicBezTo>
                <a:cubicBezTo>
                  <a:pt x="702048" y="44292"/>
                  <a:pt x="702613" y="32983"/>
                  <a:pt x="713168" y="34303"/>
                </a:cubicBezTo>
                <a:cubicBezTo>
                  <a:pt x="724100" y="35622"/>
                  <a:pt x="723346" y="46554"/>
                  <a:pt x="723157" y="54658"/>
                </a:cubicBezTo>
                <a:cubicBezTo>
                  <a:pt x="722215" y="86511"/>
                  <a:pt x="720707" y="118363"/>
                  <a:pt x="719576" y="150027"/>
                </a:cubicBezTo>
                <a:cubicBezTo>
                  <a:pt x="719388" y="154551"/>
                  <a:pt x="719576" y="159074"/>
                  <a:pt x="719576" y="163598"/>
                </a:cubicBezTo>
                <a:cubicBezTo>
                  <a:pt x="744644" y="170571"/>
                  <a:pt x="769334" y="176791"/>
                  <a:pt x="793836" y="184519"/>
                </a:cubicBezTo>
                <a:cubicBezTo>
                  <a:pt x="818338" y="192058"/>
                  <a:pt x="842275" y="201105"/>
                  <a:pt x="868661" y="210151"/>
                </a:cubicBezTo>
                <a:cubicBezTo>
                  <a:pt x="877897" y="189796"/>
                  <a:pt x="886944" y="168687"/>
                  <a:pt x="897121" y="147954"/>
                </a:cubicBezTo>
                <a:cubicBezTo>
                  <a:pt x="904283" y="133441"/>
                  <a:pt x="912953" y="119494"/>
                  <a:pt x="921246" y="105735"/>
                </a:cubicBezTo>
                <a:cubicBezTo>
                  <a:pt x="924639" y="100270"/>
                  <a:pt x="928974" y="94427"/>
                  <a:pt x="936890" y="97819"/>
                </a:cubicBezTo>
                <a:cubicBezTo>
                  <a:pt x="944806" y="101212"/>
                  <a:pt x="949706" y="107432"/>
                  <a:pt x="948387" y="116102"/>
                </a:cubicBezTo>
                <a:cubicBezTo>
                  <a:pt x="947256" y="123075"/>
                  <a:pt x="944617" y="129860"/>
                  <a:pt x="941790" y="136269"/>
                </a:cubicBezTo>
                <a:cubicBezTo>
                  <a:pt x="930105" y="163032"/>
                  <a:pt x="917854" y="189419"/>
                  <a:pt x="905980" y="215994"/>
                </a:cubicBezTo>
                <a:cubicBezTo>
                  <a:pt x="903906" y="220518"/>
                  <a:pt x="902964" y="225606"/>
                  <a:pt x="901833" y="229376"/>
                </a:cubicBezTo>
                <a:cubicBezTo>
                  <a:pt x="926335" y="251051"/>
                  <a:pt x="949518" y="271595"/>
                  <a:pt x="974397" y="293647"/>
                </a:cubicBezTo>
                <a:cubicBezTo>
                  <a:pt x="977789" y="289500"/>
                  <a:pt x="981559" y="285354"/>
                  <a:pt x="984575" y="280830"/>
                </a:cubicBezTo>
                <a:cubicBezTo>
                  <a:pt x="994752" y="264998"/>
                  <a:pt x="1004553" y="248978"/>
                  <a:pt x="1014919" y="233334"/>
                </a:cubicBezTo>
                <a:cubicBezTo>
                  <a:pt x="1018123" y="228622"/>
                  <a:pt x="1022458" y="224476"/>
                  <a:pt x="1027170" y="221083"/>
                </a:cubicBezTo>
                <a:cubicBezTo>
                  <a:pt x="1037348" y="213921"/>
                  <a:pt x="1047526" y="218067"/>
                  <a:pt x="1047526" y="230130"/>
                </a:cubicBezTo>
                <a:cubicBezTo>
                  <a:pt x="1047526" y="239554"/>
                  <a:pt x="1046018" y="250108"/>
                  <a:pt x="1041871" y="258213"/>
                </a:cubicBezTo>
                <a:cubicBezTo>
                  <a:pt x="1027924" y="285165"/>
                  <a:pt x="1012092" y="310986"/>
                  <a:pt x="997579" y="337750"/>
                </a:cubicBezTo>
                <a:cubicBezTo>
                  <a:pt x="990229" y="351320"/>
                  <a:pt x="984763" y="366022"/>
                  <a:pt x="977978" y="379969"/>
                </a:cubicBezTo>
                <a:cubicBezTo>
                  <a:pt x="974020" y="388073"/>
                  <a:pt x="970250" y="396366"/>
                  <a:pt x="964784" y="403528"/>
                </a:cubicBezTo>
                <a:cubicBezTo>
                  <a:pt x="941790" y="434062"/>
                  <a:pt x="918608" y="464595"/>
                  <a:pt x="894860" y="494374"/>
                </a:cubicBezTo>
                <a:cubicBezTo>
                  <a:pt x="880724" y="511902"/>
                  <a:pt x="865646" y="528677"/>
                  <a:pt x="849625" y="544697"/>
                </a:cubicBezTo>
                <a:cubicBezTo>
                  <a:pt x="833982" y="560341"/>
                  <a:pt x="819092" y="576550"/>
                  <a:pt x="800433" y="588235"/>
                </a:cubicBezTo>
                <a:cubicBezTo>
                  <a:pt x="763680" y="611418"/>
                  <a:pt x="726361" y="633470"/>
                  <a:pt x="686404" y="651564"/>
                </a:cubicBezTo>
                <a:cubicBezTo>
                  <a:pt x="655682" y="665511"/>
                  <a:pt x="622888" y="668715"/>
                  <a:pt x="591223" y="677573"/>
                </a:cubicBezTo>
                <a:cubicBezTo>
                  <a:pt x="575768" y="681908"/>
                  <a:pt x="559559" y="684358"/>
                  <a:pt x="543539" y="686055"/>
                </a:cubicBezTo>
                <a:cubicBezTo>
                  <a:pt x="514702" y="689070"/>
                  <a:pt x="486242" y="693594"/>
                  <a:pt x="456839" y="687939"/>
                </a:cubicBezTo>
                <a:cubicBezTo>
                  <a:pt x="441384" y="684924"/>
                  <a:pt x="424798" y="687939"/>
                  <a:pt x="408778" y="686809"/>
                </a:cubicBezTo>
                <a:cubicBezTo>
                  <a:pt x="364674" y="683605"/>
                  <a:pt x="320948" y="678139"/>
                  <a:pt x="278917" y="663249"/>
                </a:cubicBezTo>
                <a:cubicBezTo>
                  <a:pt x="253850" y="654391"/>
                  <a:pt x="227463" y="647794"/>
                  <a:pt x="204657" y="634978"/>
                </a:cubicBezTo>
                <a:cubicBezTo>
                  <a:pt x="155088" y="607460"/>
                  <a:pt x="113246" y="570519"/>
                  <a:pt x="87236" y="518876"/>
                </a:cubicBezTo>
                <a:cubicBezTo>
                  <a:pt x="69708" y="484008"/>
                  <a:pt x="48222" y="451401"/>
                  <a:pt x="24851" y="420114"/>
                </a:cubicBezTo>
                <a:cubicBezTo>
                  <a:pt x="18254" y="410502"/>
                  <a:pt x="11846" y="399759"/>
                  <a:pt x="5626" y="389204"/>
                </a:cubicBezTo>
                <a:cubicBezTo>
                  <a:pt x="2987" y="384869"/>
                  <a:pt x="1103" y="379780"/>
                  <a:pt x="349" y="374691"/>
                </a:cubicBezTo>
                <a:cubicBezTo>
                  <a:pt x="-1536" y="363006"/>
                  <a:pt x="4307" y="357352"/>
                  <a:pt x="15804" y="358671"/>
                </a:cubicBezTo>
                <a:cubicBezTo>
                  <a:pt x="25605" y="359802"/>
                  <a:pt x="32201" y="365268"/>
                  <a:pt x="37667" y="373372"/>
                </a:cubicBezTo>
                <a:cubicBezTo>
                  <a:pt x="48033" y="389204"/>
                  <a:pt x="58776" y="404659"/>
                  <a:pt x="69520" y="420114"/>
                </a:cubicBezTo>
                <a:cubicBezTo>
                  <a:pt x="71593" y="423130"/>
                  <a:pt x="74420" y="425580"/>
                  <a:pt x="76305" y="427653"/>
                </a:cubicBezTo>
                <a:cubicBezTo>
                  <a:pt x="98922" y="397686"/>
                  <a:pt x="120974" y="368095"/>
                  <a:pt x="144156" y="337373"/>
                </a:cubicBezTo>
                <a:cubicBezTo>
                  <a:pt x="130021" y="314944"/>
                  <a:pt x="115131" y="291573"/>
                  <a:pt x="100430" y="268014"/>
                </a:cubicBezTo>
                <a:cubicBezTo>
                  <a:pt x="95529" y="260286"/>
                  <a:pt x="90252" y="252747"/>
                  <a:pt x="86859" y="244454"/>
                </a:cubicBezTo>
                <a:cubicBezTo>
                  <a:pt x="85163" y="240496"/>
                  <a:pt x="85540" y="232957"/>
                  <a:pt x="88179" y="230695"/>
                </a:cubicBezTo>
                <a:cubicBezTo>
                  <a:pt x="91006" y="228434"/>
                  <a:pt x="98734" y="228999"/>
                  <a:pt x="101938" y="231261"/>
                </a:cubicBezTo>
                <a:cubicBezTo>
                  <a:pt x="110231" y="237292"/>
                  <a:pt x="118147" y="244266"/>
                  <a:pt x="124743" y="252182"/>
                </a:cubicBezTo>
                <a:cubicBezTo>
                  <a:pt x="141329" y="272160"/>
                  <a:pt x="157161" y="292704"/>
                  <a:pt x="173936" y="313625"/>
                </a:cubicBezTo>
                <a:cubicBezTo>
                  <a:pt x="217474" y="268768"/>
                  <a:pt x="271001" y="239554"/>
                  <a:pt x="324717" y="211471"/>
                </a:cubicBezTo>
                <a:close/>
                <a:moveTo>
                  <a:pt x="387103" y="237857"/>
                </a:moveTo>
                <a:cubicBezTo>
                  <a:pt x="379564" y="240119"/>
                  <a:pt x="376360" y="240685"/>
                  <a:pt x="373533" y="242004"/>
                </a:cubicBezTo>
                <a:cubicBezTo>
                  <a:pt x="342057" y="257082"/>
                  <a:pt x="309828" y="270464"/>
                  <a:pt x="281368" y="291196"/>
                </a:cubicBezTo>
                <a:cubicBezTo>
                  <a:pt x="250269" y="313813"/>
                  <a:pt x="214835" y="330776"/>
                  <a:pt x="188448" y="359990"/>
                </a:cubicBezTo>
                <a:cubicBezTo>
                  <a:pt x="161496" y="389770"/>
                  <a:pt x="133413" y="418606"/>
                  <a:pt x="106650" y="448386"/>
                </a:cubicBezTo>
                <a:cubicBezTo>
                  <a:pt x="95152" y="461014"/>
                  <a:pt x="95718" y="477223"/>
                  <a:pt x="104953" y="493055"/>
                </a:cubicBezTo>
                <a:cubicBezTo>
                  <a:pt x="122859" y="523776"/>
                  <a:pt x="146607" y="549409"/>
                  <a:pt x="172805" y="572780"/>
                </a:cubicBezTo>
                <a:cubicBezTo>
                  <a:pt x="179590" y="578812"/>
                  <a:pt x="186752" y="584466"/>
                  <a:pt x="194668" y="588801"/>
                </a:cubicBezTo>
                <a:cubicBezTo>
                  <a:pt x="262520" y="626496"/>
                  <a:pt x="336968" y="639689"/>
                  <a:pt x="413301" y="645344"/>
                </a:cubicBezTo>
                <a:cubicBezTo>
                  <a:pt x="416882" y="645532"/>
                  <a:pt x="420652" y="643836"/>
                  <a:pt x="422348" y="643459"/>
                </a:cubicBezTo>
                <a:cubicBezTo>
                  <a:pt x="404443" y="629889"/>
                  <a:pt x="384464" y="617638"/>
                  <a:pt x="367878" y="601617"/>
                </a:cubicBezTo>
                <a:cubicBezTo>
                  <a:pt x="325471" y="560718"/>
                  <a:pt x="308885" y="508133"/>
                  <a:pt x="304927" y="450647"/>
                </a:cubicBezTo>
                <a:cubicBezTo>
                  <a:pt x="302477" y="413141"/>
                  <a:pt x="309639" y="376765"/>
                  <a:pt x="323021" y="342085"/>
                </a:cubicBezTo>
                <a:cubicBezTo>
                  <a:pt x="333010" y="316264"/>
                  <a:pt x="341303" y="289312"/>
                  <a:pt x="362224" y="269145"/>
                </a:cubicBezTo>
                <a:cubicBezTo>
                  <a:pt x="370894" y="261417"/>
                  <a:pt x="377302" y="250862"/>
                  <a:pt x="387103" y="237857"/>
                </a:cubicBezTo>
                <a:close/>
                <a:moveTo>
                  <a:pt x="734277" y="574854"/>
                </a:moveTo>
                <a:cubicBezTo>
                  <a:pt x="770653" y="557325"/>
                  <a:pt x="799490" y="531127"/>
                  <a:pt x="829458" y="506625"/>
                </a:cubicBezTo>
                <a:cubicBezTo>
                  <a:pt x="843217" y="495316"/>
                  <a:pt x="854714" y="481181"/>
                  <a:pt x="864703" y="465914"/>
                </a:cubicBezTo>
                <a:cubicBezTo>
                  <a:pt x="876012" y="448574"/>
                  <a:pt x="890148" y="433119"/>
                  <a:pt x="902964" y="416910"/>
                </a:cubicBezTo>
                <a:cubicBezTo>
                  <a:pt x="918419" y="397686"/>
                  <a:pt x="933309" y="377896"/>
                  <a:pt x="949706" y="359613"/>
                </a:cubicBezTo>
                <a:cubicBezTo>
                  <a:pt x="957999" y="350566"/>
                  <a:pt x="961957" y="340766"/>
                  <a:pt x="964784" y="329834"/>
                </a:cubicBezTo>
                <a:cubicBezTo>
                  <a:pt x="937455" y="310421"/>
                  <a:pt x="911822" y="290254"/>
                  <a:pt x="884305" y="273480"/>
                </a:cubicBezTo>
                <a:cubicBezTo>
                  <a:pt x="858295" y="257836"/>
                  <a:pt x="831531" y="241062"/>
                  <a:pt x="802694" y="233334"/>
                </a:cubicBezTo>
                <a:cubicBezTo>
                  <a:pt x="761795" y="222025"/>
                  <a:pt x="720707" y="208644"/>
                  <a:pt x="677734" y="206005"/>
                </a:cubicBezTo>
                <a:cubicBezTo>
                  <a:pt x="664541" y="205063"/>
                  <a:pt x="651348" y="201858"/>
                  <a:pt x="638343" y="199597"/>
                </a:cubicBezTo>
                <a:cubicBezTo>
                  <a:pt x="679242" y="226360"/>
                  <a:pt x="715807" y="255574"/>
                  <a:pt x="739932" y="299489"/>
                </a:cubicBezTo>
                <a:cubicBezTo>
                  <a:pt x="764057" y="343404"/>
                  <a:pt x="778569" y="389204"/>
                  <a:pt x="776685" y="438962"/>
                </a:cubicBezTo>
                <a:cubicBezTo>
                  <a:pt x="774988" y="487212"/>
                  <a:pt x="759156" y="532446"/>
                  <a:pt x="734277" y="574854"/>
                </a:cubicBezTo>
                <a:close/>
                <a:moveTo>
                  <a:pt x="489257" y="532823"/>
                </a:moveTo>
                <a:cubicBezTo>
                  <a:pt x="487561" y="532823"/>
                  <a:pt x="485865" y="533012"/>
                  <a:pt x="484169" y="533012"/>
                </a:cubicBezTo>
                <a:cubicBezTo>
                  <a:pt x="484922" y="536970"/>
                  <a:pt x="485676" y="540928"/>
                  <a:pt x="486430" y="544886"/>
                </a:cubicBezTo>
                <a:cubicBezTo>
                  <a:pt x="487750" y="544697"/>
                  <a:pt x="489069" y="544509"/>
                  <a:pt x="490200" y="544132"/>
                </a:cubicBezTo>
                <a:cubicBezTo>
                  <a:pt x="490011" y="540551"/>
                  <a:pt x="489634" y="536781"/>
                  <a:pt x="489257" y="532823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05;p26">
            <a:extLst>
              <a:ext uri="{FF2B5EF4-FFF2-40B4-BE49-F238E27FC236}">
                <a16:creationId xmlns:a16="http://schemas.microsoft.com/office/drawing/2014/main" id="{7A993370-B916-E554-1C79-98B467A2C04D}"/>
              </a:ext>
            </a:extLst>
          </p:cNvPr>
          <p:cNvSpPr/>
          <p:nvPr/>
        </p:nvSpPr>
        <p:spPr>
          <a:xfrm>
            <a:off x="227413" y="7111981"/>
            <a:ext cx="1213460" cy="992927"/>
          </a:xfrm>
          <a:custGeom>
            <a:avLst/>
            <a:gdLst/>
            <a:ahLst/>
            <a:cxnLst/>
            <a:rect l="l" t="t" r="r" b="b"/>
            <a:pathLst>
              <a:path w="828896" h="745936" extrusionOk="0">
                <a:moveTo>
                  <a:pt x="642296" y="513656"/>
                </a:moveTo>
                <a:cubicBezTo>
                  <a:pt x="648897" y="544958"/>
                  <a:pt x="656137" y="573491"/>
                  <a:pt x="660821" y="602237"/>
                </a:cubicBezTo>
                <a:cubicBezTo>
                  <a:pt x="667422" y="641629"/>
                  <a:pt x="672532" y="681235"/>
                  <a:pt x="677430" y="721053"/>
                </a:cubicBezTo>
                <a:cubicBezTo>
                  <a:pt x="679985" y="740856"/>
                  <a:pt x="664441" y="752141"/>
                  <a:pt x="646767" y="742346"/>
                </a:cubicBezTo>
                <a:cubicBezTo>
                  <a:pt x="609504" y="721692"/>
                  <a:pt x="572667" y="699760"/>
                  <a:pt x="536468" y="677189"/>
                </a:cubicBezTo>
                <a:cubicBezTo>
                  <a:pt x="508148" y="659728"/>
                  <a:pt x="480680" y="640352"/>
                  <a:pt x="452360" y="622891"/>
                </a:cubicBezTo>
                <a:cubicBezTo>
                  <a:pt x="447888" y="620123"/>
                  <a:pt x="439158" y="621188"/>
                  <a:pt x="433834" y="623530"/>
                </a:cubicBezTo>
                <a:cubicBezTo>
                  <a:pt x="421058" y="629066"/>
                  <a:pt x="409134" y="636519"/>
                  <a:pt x="396784" y="643333"/>
                </a:cubicBezTo>
                <a:cubicBezTo>
                  <a:pt x="372936" y="656322"/>
                  <a:pt x="348661" y="668885"/>
                  <a:pt x="324387" y="681235"/>
                </a:cubicBezTo>
                <a:cubicBezTo>
                  <a:pt x="295641" y="695927"/>
                  <a:pt x="265830" y="706361"/>
                  <a:pt x="236020" y="717646"/>
                </a:cubicBezTo>
                <a:cubicBezTo>
                  <a:pt x="220475" y="723395"/>
                  <a:pt x="204080" y="727015"/>
                  <a:pt x="187897" y="730209"/>
                </a:cubicBezTo>
                <a:cubicBezTo>
                  <a:pt x="174269" y="732977"/>
                  <a:pt x="163622" y="718498"/>
                  <a:pt x="169159" y="705935"/>
                </a:cubicBezTo>
                <a:cubicBezTo>
                  <a:pt x="170436" y="702954"/>
                  <a:pt x="171501" y="699334"/>
                  <a:pt x="173843" y="697205"/>
                </a:cubicBezTo>
                <a:cubicBezTo>
                  <a:pt x="193859" y="676976"/>
                  <a:pt x="191729" y="649295"/>
                  <a:pt x="197692" y="624595"/>
                </a:cubicBezTo>
                <a:cubicBezTo>
                  <a:pt x="204505" y="596062"/>
                  <a:pt x="209616" y="567103"/>
                  <a:pt x="215365" y="538357"/>
                </a:cubicBezTo>
                <a:cubicBezTo>
                  <a:pt x="219198" y="518767"/>
                  <a:pt x="222392" y="499177"/>
                  <a:pt x="226012" y="478310"/>
                </a:cubicBezTo>
                <a:cubicBezTo>
                  <a:pt x="220688" y="474477"/>
                  <a:pt x="215152" y="470857"/>
                  <a:pt x="210042" y="467024"/>
                </a:cubicBezTo>
                <a:cubicBezTo>
                  <a:pt x="153827" y="424863"/>
                  <a:pt x="97613" y="383128"/>
                  <a:pt x="41825" y="340542"/>
                </a:cubicBezTo>
                <a:cubicBezTo>
                  <a:pt x="29262" y="330960"/>
                  <a:pt x="18828" y="318184"/>
                  <a:pt x="8181" y="306260"/>
                </a:cubicBezTo>
                <a:cubicBezTo>
                  <a:pt x="-5659" y="290503"/>
                  <a:pt x="-1827" y="275384"/>
                  <a:pt x="18828" y="270061"/>
                </a:cubicBezTo>
                <a:cubicBezTo>
                  <a:pt x="38631" y="264951"/>
                  <a:pt x="59285" y="261970"/>
                  <a:pt x="79727" y="261118"/>
                </a:cubicBezTo>
                <a:cubicBezTo>
                  <a:pt x="105705" y="260053"/>
                  <a:pt x="131682" y="262395"/>
                  <a:pt x="157660" y="262395"/>
                </a:cubicBezTo>
                <a:cubicBezTo>
                  <a:pt x="180657" y="262395"/>
                  <a:pt x="203867" y="261118"/>
                  <a:pt x="226863" y="260692"/>
                </a:cubicBezTo>
                <a:cubicBezTo>
                  <a:pt x="245389" y="260479"/>
                  <a:pt x="264127" y="260053"/>
                  <a:pt x="282652" y="260905"/>
                </a:cubicBezTo>
                <a:cubicBezTo>
                  <a:pt x="293511" y="261331"/>
                  <a:pt x="298196" y="255794"/>
                  <a:pt x="301816" y="247064"/>
                </a:cubicBezTo>
                <a:cubicBezTo>
                  <a:pt x="319489" y="203839"/>
                  <a:pt x="335885" y="159975"/>
                  <a:pt x="355688" y="117814"/>
                </a:cubicBezTo>
                <a:cubicBezTo>
                  <a:pt x="373574" y="79912"/>
                  <a:pt x="395932" y="44139"/>
                  <a:pt x="426595" y="14754"/>
                </a:cubicBezTo>
                <a:cubicBezTo>
                  <a:pt x="448527" y="-6326"/>
                  <a:pt x="469820" y="-5049"/>
                  <a:pt x="486642" y="20078"/>
                </a:cubicBezTo>
                <a:cubicBezTo>
                  <a:pt x="500057" y="39880"/>
                  <a:pt x="511555" y="61387"/>
                  <a:pt x="521137" y="83106"/>
                </a:cubicBezTo>
                <a:cubicBezTo>
                  <a:pt x="547115" y="141875"/>
                  <a:pt x="563511" y="203839"/>
                  <a:pt x="579906" y="265802"/>
                </a:cubicBezTo>
                <a:cubicBezTo>
                  <a:pt x="584804" y="284327"/>
                  <a:pt x="585017" y="283263"/>
                  <a:pt x="603968" y="284966"/>
                </a:cubicBezTo>
                <a:cubicBezTo>
                  <a:pt x="645064" y="288373"/>
                  <a:pt x="686373" y="289438"/>
                  <a:pt x="726617" y="299872"/>
                </a:cubicBezTo>
                <a:cubicBezTo>
                  <a:pt x="758983" y="308176"/>
                  <a:pt x="786452" y="326488"/>
                  <a:pt x="814985" y="341819"/>
                </a:cubicBezTo>
                <a:cubicBezTo>
                  <a:pt x="831380" y="350763"/>
                  <a:pt x="833723" y="376102"/>
                  <a:pt x="819669" y="388878"/>
                </a:cubicBezTo>
                <a:cubicBezTo>
                  <a:pt x="804977" y="402292"/>
                  <a:pt x="791349" y="416772"/>
                  <a:pt x="772611" y="425715"/>
                </a:cubicBezTo>
                <a:cubicBezTo>
                  <a:pt x="757919" y="432742"/>
                  <a:pt x="745356" y="444453"/>
                  <a:pt x="731728" y="453609"/>
                </a:cubicBezTo>
                <a:cubicBezTo>
                  <a:pt x="716823" y="463617"/>
                  <a:pt x="701491" y="472773"/>
                  <a:pt x="686586" y="482781"/>
                </a:cubicBezTo>
                <a:cubicBezTo>
                  <a:pt x="671894" y="492576"/>
                  <a:pt x="657414" y="503010"/>
                  <a:pt x="642296" y="513656"/>
                </a:cubicBezTo>
                <a:close/>
                <a:moveTo>
                  <a:pt x="272431" y="459784"/>
                </a:moveTo>
                <a:cubicBezTo>
                  <a:pt x="281587" y="465746"/>
                  <a:pt x="287762" y="471070"/>
                  <a:pt x="295002" y="474477"/>
                </a:cubicBezTo>
                <a:cubicBezTo>
                  <a:pt x="334182" y="493428"/>
                  <a:pt x="371232" y="515360"/>
                  <a:pt x="405088" y="542828"/>
                </a:cubicBezTo>
                <a:cubicBezTo>
                  <a:pt x="438306" y="569658"/>
                  <a:pt x="439158" y="568806"/>
                  <a:pt x="478337" y="547513"/>
                </a:cubicBezTo>
                <a:cubicBezTo>
                  <a:pt x="480680" y="546235"/>
                  <a:pt x="483235" y="545171"/>
                  <a:pt x="485577" y="543893"/>
                </a:cubicBezTo>
                <a:cubicBezTo>
                  <a:pt x="509426" y="531117"/>
                  <a:pt x="533487" y="518341"/>
                  <a:pt x="557336" y="505565"/>
                </a:cubicBezTo>
                <a:cubicBezTo>
                  <a:pt x="570112" y="498751"/>
                  <a:pt x="582675" y="491724"/>
                  <a:pt x="595025" y="485123"/>
                </a:cubicBezTo>
                <a:cubicBezTo>
                  <a:pt x="590979" y="428057"/>
                  <a:pt x="570963" y="376528"/>
                  <a:pt x="557123" y="324146"/>
                </a:cubicBezTo>
                <a:cubicBezTo>
                  <a:pt x="477699" y="317971"/>
                  <a:pt x="401256" y="304769"/>
                  <a:pt x="323748" y="305195"/>
                </a:cubicBezTo>
                <a:cubicBezTo>
                  <a:pt x="300538" y="355234"/>
                  <a:pt x="285846" y="406764"/>
                  <a:pt x="272431" y="459784"/>
                </a:cubicBezTo>
                <a:close/>
                <a:moveTo>
                  <a:pt x="463645" y="36686"/>
                </a:moveTo>
                <a:cubicBezTo>
                  <a:pt x="433621" y="65645"/>
                  <a:pt x="407218" y="100779"/>
                  <a:pt x="394442" y="133571"/>
                </a:cubicBezTo>
                <a:cubicBezTo>
                  <a:pt x="386989" y="152735"/>
                  <a:pt x="378046" y="171473"/>
                  <a:pt x="370167" y="190424"/>
                </a:cubicBezTo>
                <a:cubicBezTo>
                  <a:pt x="360798" y="212995"/>
                  <a:pt x="351642" y="235566"/>
                  <a:pt x="341421" y="260479"/>
                </a:cubicBezTo>
                <a:cubicBezTo>
                  <a:pt x="410625" y="266867"/>
                  <a:pt x="477060" y="272829"/>
                  <a:pt x="544773" y="279004"/>
                </a:cubicBezTo>
                <a:cubicBezTo>
                  <a:pt x="529016" y="193618"/>
                  <a:pt x="503464" y="114194"/>
                  <a:pt x="463645" y="36686"/>
                </a:cubicBezTo>
                <a:close/>
                <a:moveTo>
                  <a:pt x="278393" y="301575"/>
                </a:moveTo>
                <a:cubicBezTo>
                  <a:pt x="207912" y="301575"/>
                  <a:pt x="140413" y="301575"/>
                  <a:pt x="72913" y="301788"/>
                </a:cubicBezTo>
                <a:cubicBezTo>
                  <a:pt x="69293" y="301788"/>
                  <a:pt x="65886" y="304343"/>
                  <a:pt x="61840" y="305621"/>
                </a:cubicBezTo>
                <a:cubicBezTo>
                  <a:pt x="81643" y="329256"/>
                  <a:pt x="213875" y="427631"/>
                  <a:pt x="234955" y="434445"/>
                </a:cubicBezTo>
                <a:cubicBezTo>
                  <a:pt x="248796" y="391646"/>
                  <a:pt x="262849" y="348846"/>
                  <a:pt x="278393" y="301575"/>
                </a:cubicBezTo>
                <a:close/>
                <a:moveTo>
                  <a:pt x="395932" y="584776"/>
                </a:moveTo>
                <a:cubicBezTo>
                  <a:pt x="356540" y="549855"/>
                  <a:pt x="311185" y="525794"/>
                  <a:pt x="262636" y="501306"/>
                </a:cubicBezTo>
                <a:cubicBezTo>
                  <a:pt x="249647" y="557308"/>
                  <a:pt x="237297" y="611180"/>
                  <a:pt x="224521" y="666968"/>
                </a:cubicBezTo>
                <a:cubicBezTo>
                  <a:pt x="250073" y="658877"/>
                  <a:pt x="274135" y="653979"/>
                  <a:pt x="295854" y="643758"/>
                </a:cubicBezTo>
                <a:cubicBezTo>
                  <a:pt x="328645" y="628214"/>
                  <a:pt x="359947" y="608837"/>
                  <a:pt x="391674" y="590951"/>
                </a:cubicBezTo>
                <a:cubicBezTo>
                  <a:pt x="392951" y="590099"/>
                  <a:pt x="393803" y="587757"/>
                  <a:pt x="395932" y="584776"/>
                </a:cubicBezTo>
                <a:close/>
                <a:moveTo>
                  <a:pt x="596515" y="326275"/>
                </a:moveTo>
                <a:cubicBezTo>
                  <a:pt x="603329" y="352253"/>
                  <a:pt x="607588" y="374611"/>
                  <a:pt x="615040" y="396117"/>
                </a:cubicBezTo>
                <a:cubicBezTo>
                  <a:pt x="622493" y="417837"/>
                  <a:pt x="620790" y="441898"/>
                  <a:pt x="633353" y="465108"/>
                </a:cubicBezTo>
                <a:cubicBezTo>
                  <a:pt x="682114" y="430187"/>
                  <a:pt x="733857" y="404209"/>
                  <a:pt x="775805" y="362261"/>
                </a:cubicBezTo>
                <a:cubicBezTo>
                  <a:pt x="719591" y="330321"/>
                  <a:pt x="658692" y="333515"/>
                  <a:pt x="596515" y="326275"/>
                </a:cubicBezTo>
                <a:close/>
                <a:moveTo>
                  <a:pt x="605671" y="535588"/>
                </a:moveTo>
                <a:cubicBezTo>
                  <a:pt x="564362" y="553475"/>
                  <a:pt x="528590" y="577323"/>
                  <a:pt x="487281" y="597126"/>
                </a:cubicBezTo>
                <a:cubicBezTo>
                  <a:pt x="534126" y="631621"/>
                  <a:pt x="578842" y="662284"/>
                  <a:pt x="630797" y="688687"/>
                </a:cubicBezTo>
                <a:cubicBezTo>
                  <a:pt x="626752" y="634815"/>
                  <a:pt x="619938" y="585841"/>
                  <a:pt x="605671" y="535588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66F21A8-1381-3EAC-0BE7-32FAEA6D5DB2}"/>
              </a:ext>
            </a:extLst>
          </p:cNvPr>
          <p:cNvSpPr txBox="1"/>
          <p:nvPr/>
        </p:nvSpPr>
        <p:spPr>
          <a:xfrm>
            <a:off x="15410623" y="8350689"/>
            <a:ext cx="234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latin typeface="Gloria Hallelujah" panose="020B0604020202020204" charset="0"/>
              </a:rPr>
              <a:t>Tempo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02F6C7A6-0D51-A285-47C3-E71B5D163749}"/>
              </a:ext>
            </a:extLst>
          </p:cNvPr>
          <p:cNvSpPr txBox="1"/>
          <p:nvPr/>
        </p:nvSpPr>
        <p:spPr>
          <a:xfrm>
            <a:off x="6749267" y="8970109"/>
            <a:ext cx="3150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latin typeface="Gloria Hallelujah" panose="020B0604020202020204" charset="0"/>
              </a:rPr>
              <a:t>Danceability</a:t>
            </a:r>
            <a:endParaRPr lang="tr-TR" sz="3200" dirty="0">
              <a:latin typeface="Gloria Hallelujah" panose="020B0604020202020204" charset="0"/>
            </a:endParaRP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0C7C0B02-2171-E1A4-270B-6D46FF1336DD}"/>
              </a:ext>
            </a:extLst>
          </p:cNvPr>
          <p:cNvSpPr txBox="1"/>
          <p:nvPr/>
        </p:nvSpPr>
        <p:spPr>
          <a:xfrm>
            <a:off x="13069205" y="1435468"/>
            <a:ext cx="234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latin typeface="Gloria Hallelujah" panose="020B0604020202020204" charset="0"/>
              </a:rPr>
              <a:t>Energy</a:t>
            </a:r>
            <a:endParaRPr lang="tr-TR" sz="3200" dirty="0">
              <a:latin typeface="Gloria Hallelujah" panose="020B0604020202020204" charset="0"/>
            </a:endParaRP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3C0EDA2D-711C-96C7-A3FA-52B26DF92001}"/>
              </a:ext>
            </a:extLst>
          </p:cNvPr>
          <p:cNvSpPr txBox="1"/>
          <p:nvPr/>
        </p:nvSpPr>
        <p:spPr>
          <a:xfrm>
            <a:off x="1289111" y="2270065"/>
            <a:ext cx="234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>
                <a:solidFill>
                  <a:srgbClr val="030301"/>
                </a:solidFill>
                <a:latin typeface="Gloria Hallelujah" panose="020B0604020202020204" charset="0"/>
              </a:rPr>
              <a:t>Duration</a:t>
            </a:r>
            <a:endParaRPr lang="tr-TR" sz="3200" dirty="0">
              <a:solidFill>
                <a:srgbClr val="030301"/>
              </a:solidFill>
              <a:latin typeface="Gloria Hallelujah" panose="020B0604020202020204" charset="0"/>
            </a:endParaRPr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09D8E414-4BA2-3C1A-1B33-F96135F2F3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15875347" y="3632848"/>
            <a:ext cx="2136899" cy="1216935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0737AF9E-2914-9F13-44C0-1D50D6877B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4335786" y="9147957"/>
            <a:ext cx="840552" cy="840552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DBDE7BC5-31BF-69FA-4BF4-E613CD3304E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9629629" y="9037847"/>
            <a:ext cx="1741726" cy="969647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154640CE-D226-8E8D-4B55-8754FDEB6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1680692" y="8376654"/>
            <a:ext cx="774768" cy="166142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86C9A4B7-0DF4-B039-D874-AC4245E39ED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12715623" y="8804139"/>
            <a:ext cx="2136899" cy="1216935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A3AEF5BE-C843-4391-6DA4-5D261DD623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4693927" y="8519567"/>
            <a:ext cx="840552" cy="840552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FD1A6FEF-E6C0-22E5-2FB1-A66E99B74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5691479" y="9095484"/>
            <a:ext cx="1741726" cy="969647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270D62C8-3F02-8429-39B5-EB2314B47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7680983" y="8618015"/>
            <a:ext cx="378342" cy="811324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ACAB2397-158A-B353-04FB-F3D2839B84A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8657831" y="8666491"/>
            <a:ext cx="839838" cy="858539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D5C5E8F7-3DCD-CA5A-AD19-D997B70F55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4131915" y="1738532"/>
            <a:ext cx="840552" cy="840552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643BA354-E23A-15F2-1E74-FF29A0A3A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61941">
            <a:off x="6078566" y="1725840"/>
            <a:ext cx="1562173" cy="869687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6260FF68-355B-16F9-4EDD-A9848C18A18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8169446" y="486049"/>
            <a:ext cx="378342" cy="811324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011040B3-7D09-FF5D-DFB1-7628B74693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8561247" y="503947"/>
            <a:ext cx="2136899" cy="1216935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57F7882E-D770-3BDF-CCC3-A9058F9DB1D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0665077" y="218715"/>
            <a:ext cx="840552" cy="840552"/>
          </a:xfrm>
          <a:prstGeom prst="rect">
            <a:avLst/>
          </a:prstGeom>
        </p:spPr>
      </p:pic>
      <p:pic>
        <p:nvPicPr>
          <p:cNvPr id="42" name="Resim 41">
            <a:extLst>
              <a:ext uri="{FF2B5EF4-FFF2-40B4-BE49-F238E27FC236}">
                <a16:creationId xmlns:a16="http://schemas.microsoft.com/office/drawing/2014/main" id="{2B47F267-81D2-1899-E361-D5760AF81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1375936" y="710284"/>
            <a:ext cx="1741726" cy="969647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3345621F-3DED-4541-74B3-D277E4384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3442647" y="400516"/>
            <a:ext cx="378342" cy="811324"/>
          </a:xfrm>
          <a:prstGeom prst="rect">
            <a:avLst/>
          </a:prstGeom>
        </p:spPr>
      </p:pic>
      <p:pic>
        <p:nvPicPr>
          <p:cNvPr id="44" name="Resim 43">
            <a:extLst>
              <a:ext uri="{FF2B5EF4-FFF2-40B4-BE49-F238E27FC236}">
                <a16:creationId xmlns:a16="http://schemas.microsoft.com/office/drawing/2014/main" id="{D420FE40-F267-B30A-42D7-AC181C6A8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4419495" y="448992"/>
            <a:ext cx="839838" cy="8585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6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6"/>
          <p:cNvSpPr txBox="1"/>
          <p:nvPr/>
        </p:nvSpPr>
        <p:spPr>
          <a:xfrm>
            <a:off x="1314280" y="3197916"/>
            <a:ext cx="5059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500" dirty="0" err="1">
                <a:solidFill>
                  <a:srgbClr val="EAA5F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Thank</a:t>
            </a:r>
            <a:r>
              <a:rPr lang="tr-TR" sz="11500" dirty="0">
                <a:solidFill>
                  <a:srgbClr val="28437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r>
              <a:rPr lang="tr-TR" sz="11500" dirty="0" err="1">
                <a:solidFill>
                  <a:srgbClr val="EAA5F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you</a:t>
            </a:r>
            <a:r>
              <a:rPr lang="tr-TR" sz="11500" dirty="0">
                <a:solidFill>
                  <a:srgbClr val="EAA5F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!</a:t>
            </a:r>
            <a:endParaRPr sz="2400" dirty="0">
              <a:solidFill>
                <a:srgbClr val="EAA5F3"/>
              </a:solidFill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7576930" y="8264146"/>
            <a:ext cx="470644" cy="1315412"/>
          </a:xfrm>
          <a:custGeom>
            <a:avLst/>
            <a:gdLst/>
            <a:ahLst/>
            <a:cxnLst/>
            <a:rect l="l" t="t" r="r" b="b"/>
            <a:pathLst>
              <a:path w="470644" h="1315412" extrusionOk="0">
                <a:moveTo>
                  <a:pt x="213718" y="768310"/>
                </a:moveTo>
                <a:cubicBezTo>
                  <a:pt x="207158" y="772604"/>
                  <a:pt x="202881" y="774785"/>
                  <a:pt x="199319" y="777818"/>
                </a:cubicBezTo>
                <a:cubicBezTo>
                  <a:pt x="164796" y="807400"/>
                  <a:pt x="130427" y="837168"/>
                  <a:pt x="95870" y="866715"/>
                </a:cubicBezTo>
                <a:cubicBezTo>
                  <a:pt x="90383" y="871401"/>
                  <a:pt x="83942" y="874946"/>
                  <a:pt x="78370" y="879597"/>
                </a:cubicBezTo>
                <a:cubicBezTo>
                  <a:pt x="71554" y="885272"/>
                  <a:pt x="64261" y="887521"/>
                  <a:pt x="57343" y="881489"/>
                </a:cubicBezTo>
                <a:cubicBezTo>
                  <a:pt x="49948" y="875031"/>
                  <a:pt x="43711" y="866903"/>
                  <a:pt x="47477" y="856048"/>
                </a:cubicBezTo>
                <a:cubicBezTo>
                  <a:pt x="54617" y="835413"/>
                  <a:pt x="61586" y="814676"/>
                  <a:pt x="69953" y="794569"/>
                </a:cubicBezTo>
                <a:cubicBezTo>
                  <a:pt x="78473" y="774121"/>
                  <a:pt x="89174" y="754661"/>
                  <a:pt x="98051" y="734401"/>
                </a:cubicBezTo>
                <a:cubicBezTo>
                  <a:pt x="107713" y="712368"/>
                  <a:pt x="115296" y="689365"/>
                  <a:pt x="125724" y="667724"/>
                </a:cubicBezTo>
                <a:cubicBezTo>
                  <a:pt x="146785" y="624051"/>
                  <a:pt x="169091" y="580991"/>
                  <a:pt x="190987" y="537727"/>
                </a:cubicBezTo>
                <a:cubicBezTo>
                  <a:pt x="201875" y="516205"/>
                  <a:pt x="212747" y="494684"/>
                  <a:pt x="224163" y="473470"/>
                </a:cubicBezTo>
                <a:cubicBezTo>
                  <a:pt x="227810" y="466654"/>
                  <a:pt x="233211" y="460843"/>
                  <a:pt x="236705" y="452408"/>
                </a:cubicBezTo>
                <a:cubicBezTo>
                  <a:pt x="230638" y="455714"/>
                  <a:pt x="224231" y="458508"/>
                  <a:pt x="218591" y="462394"/>
                </a:cubicBezTo>
                <a:cubicBezTo>
                  <a:pt x="191702" y="481001"/>
                  <a:pt x="164950" y="499796"/>
                  <a:pt x="138334" y="518778"/>
                </a:cubicBezTo>
                <a:cubicBezTo>
                  <a:pt x="127270" y="527067"/>
                  <a:pt x="114250" y="532350"/>
                  <a:pt x="100539" y="534114"/>
                </a:cubicBezTo>
                <a:cubicBezTo>
                  <a:pt x="94456" y="534830"/>
                  <a:pt x="91355" y="532990"/>
                  <a:pt x="87384" y="527690"/>
                </a:cubicBezTo>
                <a:cubicBezTo>
                  <a:pt x="79461" y="517057"/>
                  <a:pt x="78864" y="506782"/>
                  <a:pt x="83823" y="495417"/>
                </a:cubicBezTo>
                <a:cubicBezTo>
                  <a:pt x="98409" y="461576"/>
                  <a:pt x="115619" y="428961"/>
                  <a:pt x="129132" y="394575"/>
                </a:cubicBezTo>
                <a:cubicBezTo>
                  <a:pt x="139509" y="368095"/>
                  <a:pt x="154266" y="343319"/>
                  <a:pt x="166961" y="317725"/>
                </a:cubicBezTo>
                <a:cubicBezTo>
                  <a:pt x="182024" y="287343"/>
                  <a:pt x="196235" y="256518"/>
                  <a:pt x="212116" y="226579"/>
                </a:cubicBezTo>
                <a:cubicBezTo>
                  <a:pt x="232308" y="188716"/>
                  <a:pt x="253983" y="151604"/>
                  <a:pt x="274431" y="113826"/>
                </a:cubicBezTo>
                <a:cubicBezTo>
                  <a:pt x="282951" y="98371"/>
                  <a:pt x="290278" y="82354"/>
                  <a:pt x="297758" y="66404"/>
                </a:cubicBezTo>
                <a:cubicBezTo>
                  <a:pt x="300025" y="61565"/>
                  <a:pt x="300757" y="56010"/>
                  <a:pt x="302734" y="51068"/>
                </a:cubicBezTo>
                <a:cubicBezTo>
                  <a:pt x="305495" y="44031"/>
                  <a:pt x="301609" y="33023"/>
                  <a:pt x="314849" y="31711"/>
                </a:cubicBezTo>
                <a:cubicBezTo>
                  <a:pt x="316843" y="31507"/>
                  <a:pt x="318717" y="23447"/>
                  <a:pt x="319433" y="18846"/>
                </a:cubicBezTo>
                <a:cubicBezTo>
                  <a:pt x="320217" y="13734"/>
                  <a:pt x="319604" y="8384"/>
                  <a:pt x="319604" y="0"/>
                </a:cubicBezTo>
                <a:cubicBezTo>
                  <a:pt x="327817" y="4038"/>
                  <a:pt x="333457" y="6066"/>
                  <a:pt x="338143" y="9423"/>
                </a:cubicBezTo>
                <a:cubicBezTo>
                  <a:pt x="340750" y="11297"/>
                  <a:pt x="343442" y="15557"/>
                  <a:pt x="343255" y="18471"/>
                </a:cubicBezTo>
                <a:cubicBezTo>
                  <a:pt x="340494" y="47933"/>
                  <a:pt x="338313" y="77531"/>
                  <a:pt x="333474" y="106670"/>
                </a:cubicBezTo>
                <a:cubicBezTo>
                  <a:pt x="330441" y="124987"/>
                  <a:pt x="323472" y="142709"/>
                  <a:pt x="317695" y="160533"/>
                </a:cubicBezTo>
                <a:cubicBezTo>
                  <a:pt x="305375" y="198497"/>
                  <a:pt x="292732" y="236377"/>
                  <a:pt x="280071" y="274239"/>
                </a:cubicBezTo>
                <a:cubicBezTo>
                  <a:pt x="277242" y="282759"/>
                  <a:pt x="273766" y="290990"/>
                  <a:pt x="269523" y="302185"/>
                </a:cubicBezTo>
                <a:cubicBezTo>
                  <a:pt x="279901" y="298947"/>
                  <a:pt x="287245" y="298385"/>
                  <a:pt x="294811" y="293665"/>
                </a:cubicBezTo>
                <a:cubicBezTo>
                  <a:pt x="307931" y="285486"/>
                  <a:pt x="322688" y="279880"/>
                  <a:pt x="336848" y="273405"/>
                </a:cubicBezTo>
                <a:cubicBezTo>
                  <a:pt x="351911" y="266589"/>
                  <a:pt x="369138" y="264629"/>
                  <a:pt x="382140" y="252957"/>
                </a:cubicBezTo>
                <a:cubicBezTo>
                  <a:pt x="384423" y="250895"/>
                  <a:pt x="388836" y="251253"/>
                  <a:pt x="392364" y="250503"/>
                </a:cubicBezTo>
                <a:cubicBezTo>
                  <a:pt x="395261" y="249907"/>
                  <a:pt x="399282" y="250503"/>
                  <a:pt x="400884" y="248799"/>
                </a:cubicBezTo>
                <a:cubicBezTo>
                  <a:pt x="409404" y="239649"/>
                  <a:pt x="419202" y="239955"/>
                  <a:pt x="430720" y="240944"/>
                </a:cubicBezTo>
                <a:cubicBezTo>
                  <a:pt x="436071" y="241404"/>
                  <a:pt x="440944" y="240944"/>
                  <a:pt x="445477" y="244130"/>
                </a:cubicBezTo>
                <a:lnTo>
                  <a:pt x="470645" y="261800"/>
                </a:lnTo>
                <a:cubicBezTo>
                  <a:pt x="469844" y="275228"/>
                  <a:pt x="462466" y="287752"/>
                  <a:pt x="456042" y="300208"/>
                </a:cubicBezTo>
                <a:cubicBezTo>
                  <a:pt x="433242" y="344358"/>
                  <a:pt x="409199" y="387878"/>
                  <a:pt x="386689" y="432165"/>
                </a:cubicBezTo>
                <a:cubicBezTo>
                  <a:pt x="371950" y="461133"/>
                  <a:pt x="358983" y="491072"/>
                  <a:pt x="345385" y="520636"/>
                </a:cubicBezTo>
                <a:cubicBezTo>
                  <a:pt x="344788" y="521948"/>
                  <a:pt x="345743" y="523959"/>
                  <a:pt x="345930" y="525271"/>
                </a:cubicBezTo>
                <a:cubicBezTo>
                  <a:pt x="360244" y="519136"/>
                  <a:pt x="374080" y="512797"/>
                  <a:pt x="388240" y="507294"/>
                </a:cubicBezTo>
                <a:cubicBezTo>
                  <a:pt x="396061" y="504261"/>
                  <a:pt x="406183" y="498620"/>
                  <a:pt x="412096" y="501244"/>
                </a:cubicBezTo>
                <a:cubicBezTo>
                  <a:pt x="421246" y="505266"/>
                  <a:pt x="430840" y="499660"/>
                  <a:pt x="439240" y="506101"/>
                </a:cubicBezTo>
                <a:cubicBezTo>
                  <a:pt x="447641" y="512542"/>
                  <a:pt x="457626" y="517739"/>
                  <a:pt x="467850" y="524044"/>
                </a:cubicBezTo>
                <a:cubicBezTo>
                  <a:pt x="459143" y="542549"/>
                  <a:pt x="450810" y="561872"/>
                  <a:pt x="441149" y="580497"/>
                </a:cubicBezTo>
                <a:cubicBezTo>
                  <a:pt x="417668" y="625846"/>
                  <a:pt x="393812" y="671001"/>
                  <a:pt x="369581" y="715964"/>
                </a:cubicBezTo>
                <a:cubicBezTo>
                  <a:pt x="358454" y="736803"/>
                  <a:pt x="346322" y="757115"/>
                  <a:pt x="335161" y="777955"/>
                </a:cubicBezTo>
                <a:cubicBezTo>
                  <a:pt x="323455" y="799783"/>
                  <a:pt x="312651" y="822105"/>
                  <a:pt x="300979" y="843950"/>
                </a:cubicBezTo>
                <a:cubicBezTo>
                  <a:pt x="290142" y="864228"/>
                  <a:pt x="278214" y="883926"/>
                  <a:pt x="267581" y="904288"/>
                </a:cubicBezTo>
                <a:cubicBezTo>
                  <a:pt x="248837" y="940157"/>
                  <a:pt x="230979" y="976486"/>
                  <a:pt x="212218" y="1012338"/>
                </a:cubicBezTo>
                <a:cubicBezTo>
                  <a:pt x="198212" y="1039125"/>
                  <a:pt x="183387" y="1065468"/>
                  <a:pt x="168920" y="1091999"/>
                </a:cubicBezTo>
                <a:cubicBezTo>
                  <a:pt x="159361" y="1109482"/>
                  <a:pt x="149921" y="1127050"/>
                  <a:pt x="140191" y="1144448"/>
                </a:cubicBezTo>
                <a:cubicBezTo>
                  <a:pt x="133085" y="1157126"/>
                  <a:pt x="126014" y="1169837"/>
                  <a:pt x="118227" y="1182089"/>
                </a:cubicBezTo>
                <a:cubicBezTo>
                  <a:pt x="93485" y="1221008"/>
                  <a:pt x="68726" y="1259910"/>
                  <a:pt x="43251" y="1298301"/>
                </a:cubicBezTo>
                <a:cubicBezTo>
                  <a:pt x="38370" y="1305129"/>
                  <a:pt x="31760" y="1310534"/>
                  <a:pt x="24098" y="1313961"/>
                </a:cubicBezTo>
                <a:cubicBezTo>
                  <a:pt x="12648" y="1319072"/>
                  <a:pt x="294" y="1310007"/>
                  <a:pt x="89" y="1297330"/>
                </a:cubicBezTo>
                <a:cubicBezTo>
                  <a:pt x="-266" y="1290626"/>
                  <a:pt x="441" y="1283909"/>
                  <a:pt x="2185" y="1277427"/>
                </a:cubicBezTo>
                <a:cubicBezTo>
                  <a:pt x="6701" y="1263028"/>
                  <a:pt x="12511" y="1249056"/>
                  <a:pt x="17521" y="1234827"/>
                </a:cubicBezTo>
                <a:cubicBezTo>
                  <a:pt x="24644" y="1214840"/>
                  <a:pt x="32226" y="1194988"/>
                  <a:pt x="38446" y="1174728"/>
                </a:cubicBezTo>
                <a:cubicBezTo>
                  <a:pt x="49504" y="1138026"/>
                  <a:pt x="63582" y="1102302"/>
                  <a:pt x="80534" y="1067922"/>
                </a:cubicBezTo>
                <a:cubicBezTo>
                  <a:pt x="90400" y="1048428"/>
                  <a:pt x="96773" y="1027572"/>
                  <a:pt x="108684" y="1008708"/>
                </a:cubicBezTo>
                <a:cubicBezTo>
                  <a:pt x="116966" y="995554"/>
                  <a:pt x="118261" y="978190"/>
                  <a:pt x="124105" y="963263"/>
                </a:cubicBezTo>
                <a:cubicBezTo>
                  <a:pt x="131126" y="945388"/>
                  <a:pt x="139629" y="928093"/>
                  <a:pt x="147552" y="910593"/>
                </a:cubicBezTo>
                <a:cubicBezTo>
                  <a:pt x="160213" y="882614"/>
                  <a:pt x="171408" y="853816"/>
                  <a:pt x="186233" y="827098"/>
                </a:cubicBezTo>
                <a:cubicBezTo>
                  <a:pt x="193832" y="813466"/>
                  <a:pt x="197632" y="796937"/>
                  <a:pt x="211026" y="786202"/>
                </a:cubicBezTo>
                <a:cubicBezTo>
                  <a:pt x="213922" y="783782"/>
                  <a:pt x="212678" y="776251"/>
                  <a:pt x="213718" y="768310"/>
                </a:cubicBezTo>
                <a:close/>
                <a:moveTo>
                  <a:pt x="89974" y="1160909"/>
                </a:moveTo>
                <a:cubicBezTo>
                  <a:pt x="93536" y="1158659"/>
                  <a:pt x="97029" y="1157671"/>
                  <a:pt x="98358" y="1155405"/>
                </a:cubicBezTo>
                <a:cubicBezTo>
                  <a:pt x="105361" y="1143477"/>
                  <a:pt x="111990" y="1131174"/>
                  <a:pt x="118414" y="1118905"/>
                </a:cubicBezTo>
                <a:cubicBezTo>
                  <a:pt x="128229" y="1100349"/>
                  <a:pt x="137516" y="1081520"/>
                  <a:pt x="147637" y="1063236"/>
                </a:cubicBezTo>
                <a:cubicBezTo>
                  <a:pt x="157060" y="1046094"/>
                  <a:pt x="167864" y="1029702"/>
                  <a:pt x="177014" y="1012440"/>
                </a:cubicBezTo>
                <a:cubicBezTo>
                  <a:pt x="194344" y="979741"/>
                  <a:pt x="210804" y="946820"/>
                  <a:pt x="227691" y="914052"/>
                </a:cubicBezTo>
                <a:cubicBezTo>
                  <a:pt x="238647" y="892837"/>
                  <a:pt x="248241" y="871146"/>
                  <a:pt x="262895" y="851942"/>
                </a:cubicBezTo>
                <a:cubicBezTo>
                  <a:pt x="270512" y="841991"/>
                  <a:pt x="278469" y="830983"/>
                  <a:pt x="281639" y="819191"/>
                </a:cubicBezTo>
                <a:cubicBezTo>
                  <a:pt x="288455" y="793631"/>
                  <a:pt x="304694" y="773320"/>
                  <a:pt x="316315" y="750504"/>
                </a:cubicBezTo>
                <a:cubicBezTo>
                  <a:pt x="325039" y="733395"/>
                  <a:pt x="335774" y="717327"/>
                  <a:pt x="344669" y="700287"/>
                </a:cubicBezTo>
                <a:cubicBezTo>
                  <a:pt x="359289" y="672308"/>
                  <a:pt x="373126" y="643919"/>
                  <a:pt x="387354" y="615735"/>
                </a:cubicBezTo>
                <a:cubicBezTo>
                  <a:pt x="400321" y="590056"/>
                  <a:pt x="413391" y="564428"/>
                  <a:pt x="426546" y="538477"/>
                </a:cubicBezTo>
                <a:cubicBezTo>
                  <a:pt x="420633" y="533859"/>
                  <a:pt x="415913" y="535767"/>
                  <a:pt x="410886" y="538477"/>
                </a:cubicBezTo>
                <a:cubicBezTo>
                  <a:pt x="394306" y="547371"/>
                  <a:pt x="377335" y="555516"/>
                  <a:pt x="361062" y="564922"/>
                </a:cubicBezTo>
                <a:cubicBezTo>
                  <a:pt x="343783" y="574823"/>
                  <a:pt x="327254" y="586018"/>
                  <a:pt x="310215" y="596514"/>
                </a:cubicBezTo>
                <a:cubicBezTo>
                  <a:pt x="298440" y="603773"/>
                  <a:pt x="283939" y="603484"/>
                  <a:pt x="276919" y="596174"/>
                </a:cubicBezTo>
                <a:cubicBezTo>
                  <a:pt x="267070" y="585950"/>
                  <a:pt x="267087" y="581110"/>
                  <a:pt x="277328" y="564479"/>
                </a:cubicBezTo>
                <a:cubicBezTo>
                  <a:pt x="282661" y="555789"/>
                  <a:pt x="288778" y="547542"/>
                  <a:pt x="293499" y="538562"/>
                </a:cubicBezTo>
                <a:cubicBezTo>
                  <a:pt x="313060" y="501301"/>
                  <a:pt x="332372" y="463916"/>
                  <a:pt x="351434" y="426405"/>
                </a:cubicBezTo>
                <a:cubicBezTo>
                  <a:pt x="357773" y="414017"/>
                  <a:pt x="362680" y="400846"/>
                  <a:pt x="369292" y="388645"/>
                </a:cubicBezTo>
                <a:cubicBezTo>
                  <a:pt x="384866" y="359831"/>
                  <a:pt x="401361" y="331527"/>
                  <a:pt x="416833" y="302679"/>
                </a:cubicBezTo>
                <a:cubicBezTo>
                  <a:pt x="420854" y="295199"/>
                  <a:pt x="426034" y="287582"/>
                  <a:pt x="426495" y="276455"/>
                </a:cubicBezTo>
                <a:cubicBezTo>
                  <a:pt x="416986" y="279863"/>
                  <a:pt x="409455" y="281976"/>
                  <a:pt x="402196" y="285077"/>
                </a:cubicBezTo>
                <a:cubicBezTo>
                  <a:pt x="379499" y="294875"/>
                  <a:pt x="357023" y="305252"/>
                  <a:pt x="334292" y="314965"/>
                </a:cubicBezTo>
                <a:cubicBezTo>
                  <a:pt x="307028" y="326637"/>
                  <a:pt x="279611" y="338207"/>
                  <a:pt x="251972" y="349044"/>
                </a:cubicBezTo>
                <a:cubicBezTo>
                  <a:pt x="239312" y="354037"/>
                  <a:pt x="224794" y="341223"/>
                  <a:pt x="226413" y="327063"/>
                </a:cubicBezTo>
                <a:cubicBezTo>
                  <a:pt x="227132" y="322849"/>
                  <a:pt x="228368" y="318740"/>
                  <a:pt x="230093" y="314828"/>
                </a:cubicBezTo>
                <a:cubicBezTo>
                  <a:pt x="243418" y="279556"/>
                  <a:pt x="256812" y="244317"/>
                  <a:pt x="270887" y="207256"/>
                </a:cubicBezTo>
                <a:cubicBezTo>
                  <a:pt x="267223" y="208772"/>
                  <a:pt x="264940" y="208960"/>
                  <a:pt x="264309" y="210101"/>
                </a:cubicBezTo>
                <a:cubicBezTo>
                  <a:pt x="221710" y="285605"/>
                  <a:pt x="187102" y="365028"/>
                  <a:pt x="150722" y="443547"/>
                </a:cubicBezTo>
                <a:cubicBezTo>
                  <a:pt x="148830" y="447620"/>
                  <a:pt x="149205" y="452749"/>
                  <a:pt x="148285" y="458883"/>
                </a:cubicBezTo>
                <a:cubicBezTo>
                  <a:pt x="175906" y="455595"/>
                  <a:pt x="191873" y="433034"/>
                  <a:pt x="215490" y="424650"/>
                </a:cubicBezTo>
                <a:cubicBezTo>
                  <a:pt x="232104" y="418755"/>
                  <a:pt x="245599" y="404083"/>
                  <a:pt x="259214" y="394251"/>
                </a:cubicBezTo>
                <a:lnTo>
                  <a:pt x="290039" y="416403"/>
                </a:lnTo>
                <a:cubicBezTo>
                  <a:pt x="287279" y="425179"/>
                  <a:pt x="285166" y="435914"/>
                  <a:pt x="280599" y="445371"/>
                </a:cubicBezTo>
                <a:cubicBezTo>
                  <a:pt x="273119" y="460996"/>
                  <a:pt x="263900" y="475531"/>
                  <a:pt x="257118" y="491787"/>
                </a:cubicBezTo>
                <a:cubicBezTo>
                  <a:pt x="244577" y="521829"/>
                  <a:pt x="228355" y="550336"/>
                  <a:pt x="213769" y="579543"/>
                </a:cubicBezTo>
                <a:cubicBezTo>
                  <a:pt x="197786" y="611521"/>
                  <a:pt x="181848" y="643539"/>
                  <a:pt x="165955" y="675596"/>
                </a:cubicBezTo>
                <a:cubicBezTo>
                  <a:pt x="159480" y="688581"/>
                  <a:pt x="152204" y="701156"/>
                  <a:pt x="146479" y="714515"/>
                </a:cubicBezTo>
                <a:cubicBezTo>
                  <a:pt x="137635" y="734963"/>
                  <a:pt x="128911" y="755564"/>
                  <a:pt x="121941" y="776711"/>
                </a:cubicBezTo>
                <a:cubicBezTo>
                  <a:pt x="118533" y="787156"/>
                  <a:pt x="110576" y="797159"/>
                  <a:pt x="113098" y="810347"/>
                </a:cubicBezTo>
                <a:cubicBezTo>
                  <a:pt x="118891" y="804912"/>
                  <a:pt x="123321" y="800226"/>
                  <a:pt x="128212" y="796290"/>
                </a:cubicBezTo>
                <a:cubicBezTo>
                  <a:pt x="138436" y="788179"/>
                  <a:pt x="148983" y="780426"/>
                  <a:pt x="159446" y="772587"/>
                </a:cubicBezTo>
                <a:cubicBezTo>
                  <a:pt x="181325" y="756161"/>
                  <a:pt x="200001" y="735355"/>
                  <a:pt x="226140" y="724705"/>
                </a:cubicBezTo>
                <a:cubicBezTo>
                  <a:pt x="230264" y="723001"/>
                  <a:pt x="233126" y="718162"/>
                  <a:pt x="236364" y="714635"/>
                </a:cubicBezTo>
                <a:cubicBezTo>
                  <a:pt x="239601" y="711107"/>
                  <a:pt x="242515" y="707580"/>
                  <a:pt x="245634" y="703985"/>
                </a:cubicBezTo>
                <a:lnTo>
                  <a:pt x="275487" y="719184"/>
                </a:lnTo>
                <a:cubicBezTo>
                  <a:pt x="273647" y="727091"/>
                  <a:pt x="272522" y="734844"/>
                  <a:pt x="269932" y="742086"/>
                </a:cubicBezTo>
                <a:cubicBezTo>
                  <a:pt x="266705" y="750629"/>
                  <a:pt x="262955" y="758966"/>
                  <a:pt x="258703" y="767049"/>
                </a:cubicBezTo>
                <a:cubicBezTo>
                  <a:pt x="247014" y="790206"/>
                  <a:pt x="234234" y="812835"/>
                  <a:pt x="223431" y="836384"/>
                </a:cubicBezTo>
                <a:cubicBezTo>
                  <a:pt x="209288" y="867209"/>
                  <a:pt x="196644" y="898716"/>
                  <a:pt x="183353" y="929916"/>
                </a:cubicBezTo>
                <a:cubicBezTo>
                  <a:pt x="165495" y="971834"/>
                  <a:pt x="147626" y="1013741"/>
                  <a:pt x="129745" y="1055636"/>
                </a:cubicBezTo>
                <a:cubicBezTo>
                  <a:pt x="128960" y="1057942"/>
                  <a:pt x="127968" y="1060172"/>
                  <a:pt x="126781" y="1062299"/>
                </a:cubicBezTo>
                <a:cubicBezTo>
                  <a:pt x="107781" y="1090704"/>
                  <a:pt x="102124" y="1124580"/>
                  <a:pt x="88577" y="1155217"/>
                </a:cubicBezTo>
                <a:cubicBezTo>
                  <a:pt x="88168" y="1156257"/>
                  <a:pt x="89088" y="1157688"/>
                  <a:pt x="89974" y="1160909"/>
                </a:cubicBezTo>
                <a:close/>
              </a:path>
            </a:pathLst>
          </a:custGeom>
          <a:solidFill>
            <a:srgbClr val="FFEA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6"/>
          <p:cNvSpPr/>
          <p:nvPr/>
        </p:nvSpPr>
        <p:spPr>
          <a:xfrm rot="6928317">
            <a:off x="12636448" y="2830661"/>
            <a:ext cx="1417082" cy="821030"/>
          </a:xfrm>
          <a:custGeom>
            <a:avLst/>
            <a:gdLst/>
            <a:ahLst/>
            <a:cxnLst/>
            <a:rect l="l" t="t" r="r" b="b"/>
            <a:pathLst>
              <a:path w="1417082" h="821030" extrusionOk="0">
                <a:moveTo>
                  <a:pt x="976538" y="82764"/>
                </a:moveTo>
                <a:cubicBezTo>
                  <a:pt x="949758" y="81870"/>
                  <a:pt x="935156" y="95196"/>
                  <a:pt x="919890" y="105050"/>
                </a:cubicBezTo>
                <a:cubicBezTo>
                  <a:pt x="877666" y="132314"/>
                  <a:pt x="842462" y="167901"/>
                  <a:pt x="808381" y="204228"/>
                </a:cubicBezTo>
                <a:cubicBezTo>
                  <a:pt x="793472" y="220133"/>
                  <a:pt x="781270" y="238564"/>
                  <a:pt x="767535" y="255643"/>
                </a:cubicBezTo>
                <a:cubicBezTo>
                  <a:pt x="722860" y="311499"/>
                  <a:pt x="681555" y="369475"/>
                  <a:pt x="645892" y="431790"/>
                </a:cubicBezTo>
                <a:cubicBezTo>
                  <a:pt x="611530" y="491782"/>
                  <a:pt x="574744" y="550523"/>
                  <a:pt x="536374" y="607937"/>
                </a:cubicBezTo>
                <a:cubicBezTo>
                  <a:pt x="511162" y="645474"/>
                  <a:pt x="483308" y="681168"/>
                  <a:pt x="453024" y="714748"/>
                </a:cubicBezTo>
                <a:cubicBezTo>
                  <a:pt x="442812" y="726210"/>
                  <a:pt x="422823" y="730754"/>
                  <a:pt x="406408" y="734328"/>
                </a:cubicBezTo>
                <a:cubicBezTo>
                  <a:pt x="395278" y="736754"/>
                  <a:pt x="387288" y="725904"/>
                  <a:pt x="381595" y="715999"/>
                </a:cubicBezTo>
                <a:cubicBezTo>
                  <a:pt x="367656" y="691696"/>
                  <a:pt x="372430" y="666320"/>
                  <a:pt x="380650" y="642579"/>
                </a:cubicBezTo>
                <a:cubicBezTo>
                  <a:pt x="394844" y="601427"/>
                  <a:pt x="411718" y="561168"/>
                  <a:pt x="427929" y="520731"/>
                </a:cubicBezTo>
                <a:cubicBezTo>
                  <a:pt x="441025" y="488080"/>
                  <a:pt x="454275" y="455455"/>
                  <a:pt x="468443" y="423238"/>
                </a:cubicBezTo>
                <a:cubicBezTo>
                  <a:pt x="481973" y="392450"/>
                  <a:pt x="497545" y="362556"/>
                  <a:pt x="510795" y="331641"/>
                </a:cubicBezTo>
                <a:cubicBezTo>
                  <a:pt x="533770" y="278031"/>
                  <a:pt x="556210" y="224217"/>
                  <a:pt x="577577" y="169995"/>
                </a:cubicBezTo>
                <a:cubicBezTo>
                  <a:pt x="589244" y="140458"/>
                  <a:pt x="598358" y="109900"/>
                  <a:pt x="608212" y="79700"/>
                </a:cubicBezTo>
                <a:cubicBezTo>
                  <a:pt x="610765" y="72042"/>
                  <a:pt x="611964" y="64204"/>
                  <a:pt x="615309" y="50010"/>
                </a:cubicBezTo>
                <a:cubicBezTo>
                  <a:pt x="582070" y="70969"/>
                  <a:pt x="553989" y="88967"/>
                  <a:pt x="530299" y="112121"/>
                </a:cubicBezTo>
                <a:cubicBezTo>
                  <a:pt x="499537" y="142271"/>
                  <a:pt x="470562" y="174360"/>
                  <a:pt x="442327" y="206934"/>
                </a:cubicBezTo>
                <a:cubicBezTo>
                  <a:pt x="415701" y="237569"/>
                  <a:pt x="391015" y="269964"/>
                  <a:pt x="365537" y="301620"/>
                </a:cubicBezTo>
                <a:cubicBezTo>
                  <a:pt x="363827" y="303739"/>
                  <a:pt x="362831" y="306445"/>
                  <a:pt x="361019" y="308436"/>
                </a:cubicBezTo>
                <a:cubicBezTo>
                  <a:pt x="319994" y="352677"/>
                  <a:pt x="291811" y="405802"/>
                  <a:pt x="258904" y="455710"/>
                </a:cubicBezTo>
                <a:cubicBezTo>
                  <a:pt x="244379" y="477741"/>
                  <a:pt x="228525" y="498930"/>
                  <a:pt x="214459" y="521267"/>
                </a:cubicBezTo>
                <a:cubicBezTo>
                  <a:pt x="189850" y="560351"/>
                  <a:pt x="166236" y="600074"/>
                  <a:pt x="142009" y="639413"/>
                </a:cubicBezTo>
                <a:cubicBezTo>
                  <a:pt x="122965" y="670328"/>
                  <a:pt x="103155" y="700682"/>
                  <a:pt x="84544" y="731903"/>
                </a:cubicBezTo>
                <a:cubicBezTo>
                  <a:pt x="71550" y="753679"/>
                  <a:pt x="59705" y="776195"/>
                  <a:pt x="47885" y="798660"/>
                </a:cubicBezTo>
                <a:cubicBezTo>
                  <a:pt x="35121" y="823040"/>
                  <a:pt x="35300" y="823168"/>
                  <a:pt x="6401" y="818930"/>
                </a:cubicBezTo>
                <a:cubicBezTo>
                  <a:pt x="-1946" y="803970"/>
                  <a:pt x="-1742" y="790517"/>
                  <a:pt x="4768" y="772979"/>
                </a:cubicBezTo>
                <a:cubicBezTo>
                  <a:pt x="23097" y="723811"/>
                  <a:pt x="51357" y="680233"/>
                  <a:pt x="77090" y="635278"/>
                </a:cubicBezTo>
                <a:cubicBezTo>
                  <a:pt x="95088" y="603827"/>
                  <a:pt x="118778" y="575567"/>
                  <a:pt x="135806" y="543605"/>
                </a:cubicBezTo>
                <a:cubicBezTo>
                  <a:pt x="165521" y="487289"/>
                  <a:pt x="200214" y="433985"/>
                  <a:pt x="236082" y="381728"/>
                </a:cubicBezTo>
                <a:cubicBezTo>
                  <a:pt x="256505" y="351988"/>
                  <a:pt x="272741" y="319005"/>
                  <a:pt x="301154" y="294753"/>
                </a:cubicBezTo>
                <a:cubicBezTo>
                  <a:pt x="311085" y="286277"/>
                  <a:pt x="316752" y="272721"/>
                  <a:pt x="324130" y="261259"/>
                </a:cubicBezTo>
                <a:cubicBezTo>
                  <a:pt x="351445" y="218167"/>
                  <a:pt x="388181" y="182861"/>
                  <a:pt x="420551" y="143828"/>
                </a:cubicBezTo>
                <a:cubicBezTo>
                  <a:pt x="443609" y="116391"/>
                  <a:pt x="469801" y="91750"/>
                  <a:pt x="498592" y="70408"/>
                </a:cubicBezTo>
                <a:cubicBezTo>
                  <a:pt x="504285" y="66119"/>
                  <a:pt x="508599" y="59788"/>
                  <a:pt x="513016" y="54018"/>
                </a:cubicBezTo>
                <a:cubicBezTo>
                  <a:pt x="539463" y="19504"/>
                  <a:pt x="576480" y="766"/>
                  <a:pt x="618398" y="0"/>
                </a:cubicBezTo>
                <a:cubicBezTo>
                  <a:pt x="627256" y="7327"/>
                  <a:pt x="634047" y="15700"/>
                  <a:pt x="642803" y="19631"/>
                </a:cubicBezTo>
                <a:cubicBezTo>
                  <a:pt x="664272" y="29307"/>
                  <a:pt x="669046" y="47713"/>
                  <a:pt x="666162" y="66859"/>
                </a:cubicBezTo>
                <a:cubicBezTo>
                  <a:pt x="661822" y="95477"/>
                  <a:pt x="656461" y="124681"/>
                  <a:pt x="646147" y="151563"/>
                </a:cubicBezTo>
                <a:cubicBezTo>
                  <a:pt x="617274" y="226796"/>
                  <a:pt x="585670" y="300982"/>
                  <a:pt x="555138" y="375576"/>
                </a:cubicBezTo>
                <a:lnTo>
                  <a:pt x="478348" y="563185"/>
                </a:lnTo>
                <a:cubicBezTo>
                  <a:pt x="489070" y="567627"/>
                  <a:pt x="494074" y="557314"/>
                  <a:pt x="497137" y="552591"/>
                </a:cubicBezTo>
                <a:cubicBezTo>
                  <a:pt x="513271" y="527496"/>
                  <a:pt x="527541" y="501202"/>
                  <a:pt x="542859" y="475597"/>
                </a:cubicBezTo>
                <a:cubicBezTo>
                  <a:pt x="550287" y="463190"/>
                  <a:pt x="558661" y="451370"/>
                  <a:pt x="566600" y="439270"/>
                </a:cubicBezTo>
                <a:cubicBezTo>
                  <a:pt x="592435" y="399871"/>
                  <a:pt x="618278" y="360471"/>
                  <a:pt x="644130" y="321072"/>
                </a:cubicBezTo>
                <a:cubicBezTo>
                  <a:pt x="654035" y="305985"/>
                  <a:pt x="662919" y="290030"/>
                  <a:pt x="674280" y="276117"/>
                </a:cubicBezTo>
                <a:cubicBezTo>
                  <a:pt x="702182" y="241985"/>
                  <a:pt x="725030" y="204407"/>
                  <a:pt x="757299" y="173032"/>
                </a:cubicBezTo>
                <a:cubicBezTo>
                  <a:pt x="784435" y="146636"/>
                  <a:pt x="808841" y="117125"/>
                  <a:pt x="839169" y="94073"/>
                </a:cubicBezTo>
                <a:cubicBezTo>
                  <a:pt x="865003" y="74441"/>
                  <a:pt x="888056" y="50444"/>
                  <a:pt x="920222" y="40003"/>
                </a:cubicBezTo>
                <a:cubicBezTo>
                  <a:pt x="943887" y="32345"/>
                  <a:pt x="965458" y="31196"/>
                  <a:pt x="982537" y="53329"/>
                </a:cubicBezTo>
                <a:cubicBezTo>
                  <a:pt x="984623" y="56333"/>
                  <a:pt x="987469" y="58729"/>
                  <a:pt x="990783" y="60273"/>
                </a:cubicBezTo>
                <a:cubicBezTo>
                  <a:pt x="1020421" y="71225"/>
                  <a:pt x="1022617" y="95375"/>
                  <a:pt x="1023408" y="122231"/>
                </a:cubicBezTo>
                <a:cubicBezTo>
                  <a:pt x="1024761" y="168973"/>
                  <a:pt x="1009138" y="211581"/>
                  <a:pt x="994612" y="254520"/>
                </a:cubicBezTo>
                <a:cubicBezTo>
                  <a:pt x="979780" y="298352"/>
                  <a:pt x="962803" y="341495"/>
                  <a:pt x="945546" y="384434"/>
                </a:cubicBezTo>
                <a:cubicBezTo>
                  <a:pt x="933394" y="414660"/>
                  <a:pt x="919175" y="444069"/>
                  <a:pt x="905900" y="473784"/>
                </a:cubicBezTo>
                <a:cubicBezTo>
                  <a:pt x="902523" y="480511"/>
                  <a:pt x="900312" y="487761"/>
                  <a:pt x="899365" y="495228"/>
                </a:cubicBezTo>
                <a:cubicBezTo>
                  <a:pt x="913763" y="485476"/>
                  <a:pt x="923081" y="471078"/>
                  <a:pt x="932552" y="457318"/>
                </a:cubicBezTo>
                <a:cubicBezTo>
                  <a:pt x="963186" y="413256"/>
                  <a:pt x="992825" y="368453"/>
                  <a:pt x="1023791" y="324570"/>
                </a:cubicBezTo>
                <a:cubicBezTo>
                  <a:pt x="1040385" y="301084"/>
                  <a:pt x="1058127" y="278312"/>
                  <a:pt x="1076916" y="256536"/>
                </a:cubicBezTo>
                <a:cubicBezTo>
                  <a:pt x="1096267" y="234097"/>
                  <a:pt x="1117073" y="212806"/>
                  <a:pt x="1138185" y="191873"/>
                </a:cubicBezTo>
                <a:cubicBezTo>
                  <a:pt x="1159297" y="170939"/>
                  <a:pt x="1180000" y="149112"/>
                  <a:pt x="1203461" y="131012"/>
                </a:cubicBezTo>
                <a:cubicBezTo>
                  <a:pt x="1222097" y="116640"/>
                  <a:pt x="1237772" y="96753"/>
                  <a:pt x="1262968" y="91826"/>
                </a:cubicBezTo>
                <a:cubicBezTo>
                  <a:pt x="1266261" y="91162"/>
                  <a:pt x="1268993" y="87818"/>
                  <a:pt x="1272133" y="85980"/>
                </a:cubicBezTo>
                <a:cubicBezTo>
                  <a:pt x="1285995" y="77913"/>
                  <a:pt x="1299372" y="68672"/>
                  <a:pt x="1314000" y="62315"/>
                </a:cubicBezTo>
                <a:cubicBezTo>
                  <a:pt x="1327632" y="56393"/>
                  <a:pt x="1342592" y="53559"/>
                  <a:pt x="1356224" y="49551"/>
                </a:cubicBezTo>
                <a:cubicBezTo>
                  <a:pt x="1372767" y="64664"/>
                  <a:pt x="1389692" y="78015"/>
                  <a:pt x="1404013" y="93766"/>
                </a:cubicBezTo>
                <a:cubicBezTo>
                  <a:pt x="1420199" y="111636"/>
                  <a:pt x="1419331" y="134612"/>
                  <a:pt x="1412259" y="155265"/>
                </a:cubicBezTo>
                <a:cubicBezTo>
                  <a:pt x="1401537" y="186997"/>
                  <a:pt x="1388135" y="217758"/>
                  <a:pt x="1374554" y="248291"/>
                </a:cubicBezTo>
                <a:cubicBezTo>
                  <a:pt x="1360743" y="279359"/>
                  <a:pt x="1346293" y="310223"/>
                  <a:pt x="1330338" y="340193"/>
                </a:cubicBezTo>
                <a:cubicBezTo>
                  <a:pt x="1313004" y="372819"/>
                  <a:pt x="1290411" y="402994"/>
                  <a:pt x="1275835" y="436691"/>
                </a:cubicBezTo>
                <a:cubicBezTo>
                  <a:pt x="1252706" y="490148"/>
                  <a:pt x="1216532" y="535793"/>
                  <a:pt x="1191463" y="587897"/>
                </a:cubicBezTo>
                <a:cubicBezTo>
                  <a:pt x="1177728" y="616412"/>
                  <a:pt x="1162028" y="644060"/>
                  <a:pt x="1146788" y="671758"/>
                </a:cubicBezTo>
                <a:cubicBezTo>
                  <a:pt x="1143801" y="677196"/>
                  <a:pt x="1138823" y="681561"/>
                  <a:pt x="1134789" y="686386"/>
                </a:cubicBezTo>
                <a:cubicBezTo>
                  <a:pt x="1146022" y="708647"/>
                  <a:pt x="1142244" y="731801"/>
                  <a:pt x="1124578" y="749033"/>
                </a:cubicBezTo>
                <a:cubicBezTo>
                  <a:pt x="1112554" y="760934"/>
                  <a:pt x="1093157" y="760835"/>
                  <a:pt x="1081256" y="748811"/>
                </a:cubicBezTo>
                <a:cubicBezTo>
                  <a:pt x="1079780" y="747320"/>
                  <a:pt x="1078463" y="745686"/>
                  <a:pt x="1077325" y="743927"/>
                </a:cubicBezTo>
                <a:cubicBezTo>
                  <a:pt x="1065510" y="727395"/>
                  <a:pt x="1061760" y="706423"/>
                  <a:pt x="1067113" y="686820"/>
                </a:cubicBezTo>
                <a:cubicBezTo>
                  <a:pt x="1073419" y="663614"/>
                  <a:pt x="1080592" y="640001"/>
                  <a:pt x="1091850" y="618939"/>
                </a:cubicBezTo>
                <a:cubicBezTo>
                  <a:pt x="1124782" y="557339"/>
                  <a:pt x="1159705" y="496811"/>
                  <a:pt x="1194245" y="436104"/>
                </a:cubicBezTo>
                <a:cubicBezTo>
                  <a:pt x="1226462" y="379482"/>
                  <a:pt x="1256969" y="321711"/>
                  <a:pt x="1292479" y="267233"/>
                </a:cubicBezTo>
                <a:cubicBezTo>
                  <a:pt x="1315991" y="231186"/>
                  <a:pt x="1331155" y="191490"/>
                  <a:pt x="1352216" y="154575"/>
                </a:cubicBezTo>
                <a:cubicBezTo>
                  <a:pt x="1360130" y="140713"/>
                  <a:pt x="1362427" y="125805"/>
                  <a:pt x="1359517" y="105816"/>
                </a:cubicBezTo>
                <a:cubicBezTo>
                  <a:pt x="1338584" y="115338"/>
                  <a:pt x="1316833" y="120929"/>
                  <a:pt x="1300444" y="133489"/>
                </a:cubicBezTo>
                <a:cubicBezTo>
                  <a:pt x="1248060" y="173773"/>
                  <a:pt x="1197309" y="216023"/>
                  <a:pt x="1154421" y="267105"/>
                </a:cubicBezTo>
                <a:cubicBezTo>
                  <a:pt x="1110716" y="319107"/>
                  <a:pt x="1067624" y="371338"/>
                  <a:pt x="1030607" y="428446"/>
                </a:cubicBezTo>
                <a:cubicBezTo>
                  <a:pt x="1001173" y="473861"/>
                  <a:pt x="969543" y="517795"/>
                  <a:pt x="939394" y="562777"/>
                </a:cubicBezTo>
                <a:cubicBezTo>
                  <a:pt x="929795" y="577073"/>
                  <a:pt x="922468" y="592875"/>
                  <a:pt x="912946" y="607222"/>
                </a:cubicBezTo>
                <a:cubicBezTo>
                  <a:pt x="891808" y="638979"/>
                  <a:pt x="870255" y="670464"/>
                  <a:pt x="848282" y="701677"/>
                </a:cubicBezTo>
                <a:cubicBezTo>
                  <a:pt x="835033" y="720543"/>
                  <a:pt x="820865" y="738770"/>
                  <a:pt x="806926" y="757125"/>
                </a:cubicBezTo>
                <a:cubicBezTo>
                  <a:pt x="795949" y="771600"/>
                  <a:pt x="777823" y="775480"/>
                  <a:pt x="763119" y="774995"/>
                </a:cubicBezTo>
                <a:cubicBezTo>
                  <a:pt x="748415" y="774510"/>
                  <a:pt x="737259" y="760751"/>
                  <a:pt x="732689" y="743570"/>
                </a:cubicBezTo>
                <a:cubicBezTo>
                  <a:pt x="725618" y="717199"/>
                  <a:pt x="729957" y="692513"/>
                  <a:pt x="742109" y="669537"/>
                </a:cubicBezTo>
                <a:cubicBezTo>
                  <a:pt x="758115" y="639056"/>
                  <a:pt x="769884" y="606864"/>
                  <a:pt x="787422" y="576639"/>
                </a:cubicBezTo>
                <a:cubicBezTo>
                  <a:pt x="818720" y="522748"/>
                  <a:pt x="842181" y="464313"/>
                  <a:pt x="868552" y="407563"/>
                </a:cubicBezTo>
                <a:cubicBezTo>
                  <a:pt x="887596" y="366717"/>
                  <a:pt x="906589" y="325591"/>
                  <a:pt x="924536" y="284158"/>
                </a:cubicBezTo>
                <a:cubicBezTo>
                  <a:pt x="933573" y="263352"/>
                  <a:pt x="939521" y="241219"/>
                  <a:pt x="948150" y="220209"/>
                </a:cubicBezTo>
                <a:cubicBezTo>
                  <a:pt x="960914" y="188962"/>
                  <a:pt x="966760" y="156056"/>
                  <a:pt x="972555" y="123201"/>
                </a:cubicBezTo>
                <a:cubicBezTo>
                  <a:pt x="974700" y="111024"/>
                  <a:pt x="975032" y="98617"/>
                  <a:pt x="976538" y="8276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6"/>
          <p:cNvSpPr/>
          <p:nvPr/>
        </p:nvSpPr>
        <p:spPr>
          <a:xfrm>
            <a:off x="7626490" y="7597443"/>
            <a:ext cx="3141597" cy="587853"/>
          </a:xfrm>
          <a:custGeom>
            <a:avLst/>
            <a:gdLst/>
            <a:ahLst/>
            <a:cxnLst/>
            <a:rect l="l" t="t" r="r" b="b"/>
            <a:pathLst>
              <a:path w="3141597" h="587853" extrusionOk="0">
                <a:moveTo>
                  <a:pt x="2072046" y="23205"/>
                </a:moveTo>
                <a:cubicBezTo>
                  <a:pt x="2068605" y="49686"/>
                  <a:pt x="2089699" y="59411"/>
                  <a:pt x="2099274" y="78710"/>
                </a:cubicBezTo>
                <a:cubicBezTo>
                  <a:pt x="2065313" y="103246"/>
                  <a:pt x="2024321" y="112971"/>
                  <a:pt x="1989312" y="134365"/>
                </a:cubicBezTo>
                <a:cubicBezTo>
                  <a:pt x="1953855" y="156058"/>
                  <a:pt x="1915555" y="173413"/>
                  <a:pt x="1879200" y="193759"/>
                </a:cubicBezTo>
                <a:cubicBezTo>
                  <a:pt x="1841798" y="214854"/>
                  <a:pt x="1805593" y="237744"/>
                  <a:pt x="1768340" y="259138"/>
                </a:cubicBezTo>
                <a:cubicBezTo>
                  <a:pt x="1732135" y="279934"/>
                  <a:pt x="1694733" y="298635"/>
                  <a:pt x="1659126" y="320179"/>
                </a:cubicBezTo>
                <a:cubicBezTo>
                  <a:pt x="1623818" y="341573"/>
                  <a:pt x="1590156" y="365660"/>
                  <a:pt x="1557691" y="393038"/>
                </a:cubicBezTo>
                <a:cubicBezTo>
                  <a:pt x="1567715" y="390495"/>
                  <a:pt x="1578188" y="389298"/>
                  <a:pt x="1587613" y="385258"/>
                </a:cubicBezTo>
                <a:cubicBezTo>
                  <a:pt x="1606314" y="377479"/>
                  <a:pt x="1624267" y="367605"/>
                  <a:pt x="1642819" y="359526"/>
                </a:cubicBezTo>
                <a:cubicBezTo>
                  <a:pt x="1651645" y="355785"/>
                  <a:pt x="1661220" y="353990"/>
                  <a:pt x="1670496" y="351297"/>
                </a:cubicBezTo>
                <a:cubicBezTo>
                  <a:pt x="1675583" y="349801"/>
                  <a:pt x="1681567" y="349801"/>
                  <a:pt x="1685457" y="346809"/>
                </a:cubicBezTo>
                <a:cubicBezTo>
                  <a:pt x="1710890" y="327809"/>
                  <a:pt x="1742907" y="325864"/>
                  <a:pt x="1770883" y="312997"/>
                </a:cubicBezTo>
                <a:cubicBezTo>
                  <a:pt x="1787490" y="305367"/>
                  <a:pt x="1803648" y="293548"/>
                  <a:pt x="1823845" y="296989"/>
                </a:cubicBezTo>
                <a:cubicBezTo>
                  <a:pt x="1838656" y="279335"/>
                  <a:pt x="1862294" y="282627"/>
                  <a:pt x="1880995" y="273201"/>
                </a:cubicBezTo>
                <a:cubicBezTo>
                  <a:pt x="1911815" y="257792"/>
                  <a:pt x="1945327" y="247618"/>
                  <a:pt x="1978391" y="236847"/>
                </a:cubicBezTo>
                <a:cubicBezTo>
                  <a:pt x="1997690" y="230563"/>
                  <a:pt x="2018186" y="227720"/>
                  <a:pt x="2038084" y="223232"/>
                </a:cubicBezTo>
                <a:cubicBezTo>
                  <a:pt x="2042423" y="222185"/>
                  <a:pt x="2047360" y="221736"/>
                  <a:pt x="2050801" y="219342"/>
                </a:cubicBezTo>
                <a:cubicBezTo>
                  <a:pt x="2084912" y="194358"/>
                  <a:pt x="2126802" y="190318"/>
                  <a:pt x="2165252" y="177452"/>
                </a:cubicBezTo>
                <a:cubicBezTo>
                  <a:pt x="2194575" y="167578"/>
                  <a:pt x="2225095" y="160995"/>
                  <a:pt x="2254718" y="151420"/>
                </a:cubicBezTo>
                <a:cubicBezTo>
                  <a:pt x="2294663" y="138554"/>
                  <a:pt x="2334758" y="127034"/>
                  <a:pt x="2376350" y="120900"/>
                </a:cubicBezTo>
                <a:cubicBezTo>
                  <a:pt x="2390114" y="118805"/>
                  <a:pt x="2402980" y="110577"/>
                  <a:pt x="2416744" y="107884"/>
                </a:cubicBezTo>
                <a:cubicBezTo>
                  <a:pt x="2441878" y="102648"/>
                  <a:pt x="2468359" y="102049"/>
                  <a:pt x="2492745" y="94718"/>
                </a:cubicBezTo>
                <a:cubicBezTo>
                  <a:pt x="2528053" y="84096"/>
                  <a:pt x="2564258" y="77513"/>
                  <a:pt x="2600014" y="68836"/>
                </a:cubicBezTo>
                <a:cubicBezTo>
                  <a:pt x="2622306" y="63450"/>
                  <a:pt x="2645495" y="62104"/>
                  <a:pt x="2668086" y="58064"/>
                </a:cubicBezTo>
                <a:cubicBezTo>
                  <a:pt x="2698457" y="52529"/>
                  <a:pt x="2728678" y="45348"/>
                  <a:pt x="2759198" y="40261"/>
                </a:cubicBezTo>
                <a:cubicBezTo>
                  <a:pt x="2775505" y="37568"/>
                  <a:pt x="2792411" y="37717"/>
                  <a:pt x="2809018" y="36670"/>
                </a:cubicBezTo>
                <a:cubicBezTo>
                  <a:pt x="2815301" y="36371"/>
                  <a:pt x="2823380" y="38914"/>
                  <a:pt x="2827420" y="35922"/>
                </a:cubicBezTo>
                <a:cubicBezTo>
                  <a:pt x="2850010" y="19465"/>
                  <a:pt x="2877239" y="28591"/>
                  <a:pt x="2900429" y="20961"/>
                </a:cubicBezTo>
                <a:cubicBezTo>
                  <a:pt x="2930949" y="11087"/>
                  <a:pt x="2961768" y="11237"/>
                  <a:pt x="2992587" y="9441"/>
                </a:cubicBezTo>
                <a:cubicBezTo>
                  <a:pt x="3008596" y="8544"/>
                  <a:pt x="3023556" y="4355"/>
                  <a:pt x="3039116" y="2559"/>
                </a:cubicBezTo>
                <a:cubicBezTo>
                  <a:pt x="3054825" y="764"/>
                  <a:pt x="3070833" y="-134"/>
                  <a:pt x="3086542" y="16"/>
                </a:cubicBezTo>
                <a:cubicBezTo>
                  <a:pt x="3098062" y="166"/>
                  <a:pt x="3109581" y="2559"/>
                  <a:pt x="3122448" y="4056"/>
                </a:cubicBezTo>
                <a:cubicBezTo>
                  <a:pt x="3128282" y="16323"/>
                  <a:pt x="3134117" y="28891"/>
                  <a:pt x="3141598" y="44599"/>
                </a:cubicBezTo>
                <a:cubicBezTo>
                  <a:pt x="3122298" y="46993"/>
                  <a:pt x="3105841" y="49237"/>
                  <a:pt x="3089384" y="50883"/>
                </a:cubicBezTo>
                <a:cubicBezTo>
                  <a:pt x="3046147" y="55371"/>
                  <a:pt x="3002911" y="60159"/>
                  <a:pt x="2959524" y="64049"/>
                </a:cubicBezTo>
                <a:cubicBezTo>
                  <a:pt x="2920476" y="67490"/>
                  <a:pt x="2882176" y="76765"/>
                  <a:pt x="2842530" y="76765"/>
                </a:cubicBezTo>
                <a:cubicBezTo>
                  <a:pt x="2827569" y="76765"/>
                  <a:pt x="2812758" y="82450"/>
                  <a:pt x="2797647" y="85143"/>
                </a:cubicBezTo>
                <a:cubicBezTo>
                  <a:pt x="2715812" y="99805"/>
                  <a:pt x="2633976" y="113868"/>
                  <a:pt x="2552289" y="129428"/>
                </a:cubicBezTo>
                <a:cubicBezTo>
                  <a:pt x="2512942" y="136908"/>
                  <a:pt x="2474044" y="147081"/>
                  <a:pt x="2435146" y="156956"/>
                </a:cubicBezTo>
                <a:cubicBezTo>
                  <a:pt x="2357499" y="176554"/>
                  <a:pt x="2279852" y="196303"/>
                  <a:pt x="2202504" y="216949"/>
                </a:cubicBezTo>
                <a:cubicBezTo>
                  <a:pt x="2177520" y="223531"/>
                  <a:pt x="2153283" y="233106"/>
                  <a:pt x="2128747" y="241185"/>
                </a:cubicBezTo>
                <a:cubicBezTo>
                  <a:pt x="2060825" y="263776"/>
                  <a:pt x="1992454" y="285170"/>
                  <a:pt x="1924980" y="309108"/>
                </a:cubicBezTo>
                <a:cubicBezTo>
                  <a:pt x="1860649" y="331848"/>
                  <a:pt x="1797215" y="357282"/>
                  <a:pt x="1733332" y="381518"/>
                </a:cubicBezTo>
                <a:cubicBezTo>
                  <a:pt x="1689945" y="397975"/>
                  <a:pt x="1646409" y="414133"/>
                  <a:pt x="1603322" y="431039"/>
                </a:cubicBezTo>
                <a:cubicBezTo>
                  <a:pt x="1584172" y="438519"/>
                  <a:pt x="1565920" y="448393"/>
                  <a:pt x="1546919" y="456023"/>
                </a:cubicBezTo>
                <a:cubicBezTo>
                  <a:pt x="1510714" y="470835"/>
                  <a:pt x="1474808" y="486394"/>
                  <a:pt x="1437705" y="498512"/>
                </a:cubicBezTo>
                <a:cubicBezTo>
                  <a:pt x="1420500" y="504048"/>
                  <a:pt x="1400452" y="505394"/>
                  <a:pt x="1382499" y="503000"/>
                </a:cubicBezTo>
                <a:cubicBezTo>
                  <a:pt x="1354523" y="499410"/>
                  <a:pt x="1345696" y="468890"/>
                  <a:pt x="1365893" y="448692"/>
                </a:cubicBezTo>
                <a:cubicBezTo>
                  <a:pt x="1379807" y="434928"/>
                  <a:pt x="1395067" y="421912"/>
                  <a:pt x="1411524" y="411739"/>
                </a:cubicBezTo>
                <a:cubicBezTo>
                  <a:pt x="1457753" y="383463"/>
                  <a:pt x="1505328" y="357431"/>
                  <a:pt x="1551707" y="329604"/>
                </a:cubicBezTo>
                <a:cubicBezTo>
                  <a:pt x="1576991" y="314344"/>
                  <a:pt x="1600479" y="296540"/>
                  <a:pt x="1625464" y="280832"/>
                </a:cubicBezTo>
                <a:cubicBezTo>
                  <a:pt x="1655236" y="262130"/>
                  <a:pt x="1685607" y="244626"/>
                  <a:pt x="1715827" y="226524"/>
                </a:cubicBezTo>
                <a:cubicBezTo>
                  <a:pt x="1767442" y="195555"/>
                  <a:pt x="1818908" y="164436"/>
                  <a:pt x="1870373" y="133317"/>
                </a:cubicBezTo>
                <a:cubicBezTo>
                  <a:pt x="1886980" y="123294"/>
                  <a:pt x="1903736" y="113719"/>
                  <a:pt x="1919295" y="100254"/>
                </a:cubicBezTo>
                <a:cubicBezTo>
                  <a:pt x="1898051" y="101451"/>
                  <a:pt x="1876507" y="101301"/>
                  <a:pt x="1855412" y="103994"/>
                </a:cubicBezTo>
                <a:cubicBezTo>
                  <a:pt x="1792726" y="111624"/>
                  <a:pt x="1730040" y="119254"/>
                  <a:pt x="1667504" y="128680"/>
                </a:cubicBezTo>
                <a:cubicBezTo>
                  <a:pt x="1620826" y="135711"/>
                  <a:pt x="1574447" y="145286"/>
                  <a:pt x="1527919" y="153664"/>
                </a:cubicBezTo>
                <a:cubicBezTo>
                  <a:pt x="1480493" y="162341"/>
                  <a:pt x="1432768" y="169972"/>
                  <a:pt x="1385641" y="179995"/>
                </a:cubicBezTo>
                <a:cubicBezTo>
                  <a:pt x="1321310" y="193759"/>
                  <a:pt x="1257127" y="208421"/>
                  <a:pt x="1193245" y="224429"/>
                </a:cubicBezTo>
                <a:cubicBezTo>
                  <a:pt x="1144173" y="236697"/>
                  <a:pt x="1095849" y="251807"/>
                  <a:pt x="1047227" y="265272"/>
                </a:cubicBezTo>
                <a:cubicBezTo>
                  <a:pt x="1028525" y="270509"/>
                  <a:pt x="1009226" y="273950"/>
                  <a:pt x="990525" y="279036"/>
                </a:cubicBezTo>
                <a:cubicBezTo>
                  <a:pt x="968383" y="285021"/>
                  <a:pt x="946540" y="292202"/>
                  <a:pt x="924547" y="298635"/>
                </a:cubicBezTo>
                <a:cubicBezTo>
                  <a:pt x="898067" y="306265"/>
                  <a:pt x="871287" y="312848"/>
                  <a:pt x="844956" y="320777"/>
                </a:cubicBezTo>
                <a:cubicBezTo>
                  <a:pt x="789451" y="337384"/>
                  <a:pt x="734096" y="354738"/>
                  <a:pt x="678591" y="371345"/>
                </a:cubicBezTo>
                <a:cubicBezTo>
                  <a:pt x="628921" y="386156"/>
                  <a:pt x="579101" y="399920"/>
                  <a:pt x="529581" y="415180"/>
                </a:cubicBezTo>
                <a:cubicBezTo>
                  <a:pt x="486045" y="428495"/>
                  <a:pt x="442957" y="443007"/>
                  <a:pt x="399720" y="457370"/>
                </a:cubicBezTo>
                <a:cubicBezTo>
                  <a:pt x="357381" y="471433"/>
                  <a:pt x="315042" y="485646"/>
                  <a:pt x="272703" y="500008"/>
                </a:cubicBezTo>
                <a:cubicBezTo>
                  <a:pt x="262679" y="503449"/>
                  <a:pt x="253104" y="508386"/>
                  <a:pt x="243080" y="511528"/>
                </a:cubicBezTo>
                <a:cubicBezTo>
                  <a:pt x="188922" y="528434"/>
                  <a:pt x="136110" y="549379"/>
                  <a:pt x="83448" y="570474"/>
                </a:cubicBezTo>
                <a:cubicBezTo>
                  <a:pt x="61904" y="579151"/>
                  <a:pt x="41707" y="590671"/>
                  <a:pt x="14179" y="587230"/>
                </a:cubicBezTo>
                <a:cubicBezTo>
                  <a:pt x="11037" y="582293"/>
                  <a:pt x="5352" y="575561"/>
                  <a:pt x="2061" y="567631"/>
                </a:cubicBezTo>
                <a:cubicBezTo>
                  <a:pt x="-4073" y="552521"/>
                  <a:pt x="4006" y="537111"/>
                  <a:pt x="19415" y="530828"/>
                </a:cubicBezTo>
                <a:cubicBezTo>
                  <a:pt x="67440" y="511528"/>
                  <a:pt x="116212" y="493874"/>
                  <a:pt x="162740" y="471433"/>
                </a:cubicBezTo>
                <a:cubicBezTo>
                  <a:pt x="186079" y="460212"/>
                  <a:pt x="209717" y="452881"/>
                  <a:pt x="234104" y="445999"/>
                </a:cubicBezTo>
                <a:cubicBezTo>
                  <a:pt x="246521" y="442409"/>
                  <a:pt x="258041" y="435677"/>
                  <a:pt x="270309" y="431188"/>
                </a:cubicBezTo>
                <a:cubicBezTo>
                  <a:pt x="299333" y="420566"/>
                  <a:pt x="328507" y="410243"/>
                  <a:pt x="357680" y="400369"/>
                </a:cubicBezTo>
                <a:cubicBezTo>
                  <a:pt x="399272" y="386306"/>
                  <a:pt x="440863" y="372392"/>
                  <a:pt x="482753" y="359226"/>
                </a:cubicBezTo>
                <a:cubicBezTo>
                  <a:pt x="518958" y="347856"/>
                  <a:pt x="555463" y="337234"/>
                  <a:pt x="591967" y="326761"/>
                </a:cubicBezTo>
                <a:cubicBezTo>
                  <a:pt x="624881" y="317336"/>
                  <a:pt x="658095" y="308958"/>
                  <a:pt x="691008" y="299533"/>
                </a:cubicBezTo>
                <a:cubicBezTo>
                  <a:pt x="713899" y="292950"/>
                  <a:pt x="736340" y="284871"/>
                  <a:pt x="759380" y="278587"/>
                </a:cubicBezTo>
                <a:cubicBezTo>
                  <a:pt x="797530" y="268115"/>
                  <a:pt x="835979" y="258540"/>
                  <a:pt x="874129" y="248217"/>
                </a:cubicBezTo>
                <a:cubicBezTo>
                  <a:pt x="900012" y="241185"/>
                  <a:pt x="925744" y="233406"/>
                  <a:pt x="951627" y="226524"/>
                </a:cubicBezTo>
                <a:cubicBezTo>
                  <a:pt x="959855" y="224429"/>
                  <a:pt x="968832" y="225177"/>
                  <a:pt x="976910" y="222783"/>
                </a:cubicBezTo>
                <a:cubicBezTo>
                  <a:pt x="985139" y="220390"/>
                  <a:pt x="994265" y="217547"/>
                  <a:pt x="1000549" y="212012"/>
                </a:cubicBezTo>
                <a:cubicBezTo>
                  <a:pt x="1011320" y="202437"/>
                  <a:pt x="1022691" y="199594"/>
                  <a:pt x="1036904" y="199594"/>
                </a:cubicBezTo>
                <a:cubicBezTo>
                  <a:pt x="1050069" y="199594"/>
                  <a:pt x="1063684" y="197051"/>
                  <a:pt x="1076400" y="193161"/>
                </a:cubicBezTo>
                <a:cubicBezTo>
                  <a:pt x="1096597" y="186877"/>
                  <a:pt x="1116795" y="179846"/>
                  <a:pt x="1135944" y="170869"/>
                </a:cubicBezTo>
                <a:cubicBezTo>
                  <a:pt x="1149708" y="164436"/>
                  <a:pt x="1164221" y="167877"/>
                  <a:pt x="1178732" y="161893"/>
                </a:cubicBezTo>
                <a:cubicBezTo>
                  <a:pt x="1204615" y="151420"/>
                  <a:pt x="1233789" y="149176"/>
                  <a:pt x="1261466" y="143192"/>
                </a:cubicBezTo>
                <a:cubicBezTo>
                  <a:pt x="1277474" y="139751"/>
                  <a:pt x="1292285" y="130176"/>
                  <a:pt x="1309790" y="135711"/>
                </a:cubicBezTo>
                <a:cubicBezTo>
                  <a:pt x="1312183" y="136459"/>
                  <a:pt x="1315924" y="132569"/>
                  <a:pt x="1319215" y="131223"/>
                </a:cubicBezTo>
                <a:cubicBezTo>
                  <a:pt x="1328940" y="127333"/>
                  <a:pt x="1338664" y="120301"/>
                  <a:pt x="1348239" y="120451"/>
                </a:cubicBezTo>
                <a:cubicBezTo>
                  <a:pt x="1375019" y="120900"/>
                  <a:pt x="1400153" y="114467"/>
                  <a:pt x="1425288" y="106986"/>
                </a:cubicBezTo>
                <a:cubicBezTo>
                  <a:pt x="1432618" y="104742"/>
                  <a:pt x="1440548" y="104892"/>
                  <a:pt x="1448028" y="103246"/>
                </a:cubicBezTo>
                <a:cubicBezTo>
                  <a:pt x="1467776" y="99057"/>
                  <a:pt x="1487375" y="94718"/>
                  <a:pt x="1506974" y="90230"/>
                </a:cubicBezTo>
                <a:cubicBezTo>
                  <a:pt x="1512210" y="89033"/>
                  <a:pt x="1517147" y="86340"/>
                  <a:pt x="1522384" y="86041"/>
                </a:cubicBezTo>
                <a:cubicBezTo>
                  <a:pt x="1561282" y="84395"/>
                  <a:pt x="1598834" y="75419"/>
                  <a:pt x="1636834" y="68986"/>
                </a:cubicBezTo>
                <a:cubicBezTo>
                  <a:pt x="1656582" y="65694"/>
                  <a:pt x="1676480" y="65545"/>
                  <a:pt x="1696378" y="60757"/>
                </a:cubicBezTo>
                <a:cubicBezTo>
                  <a:pt x="1709843" y="57466"/>
                  <a:pt x="1726150" y="60608"/>
                  <a:pt x="1741261" y="58812"/>
                </a:cubicBezTo>
                <a:cubicBezTo>
                  <a:pt x="1794671" y="52678"/>
                  <a:pt x="1848231" y="48040"/>
                  <a:pt x="1901342" y="40111"/>
                </a:cubicBezTo>
                <a:cubicBezTo>
                  <a:pt x="1914208" y="38166"/>
                  <a:pt x="1926028" y="30835"/>
                  <a:pt x="1939044" y="38466"/>
                </a:cubicBezTo>
                <a:cubicBezTo>
                  <a:pt x="1972855" y="24253"/>
                  <a:pt x="2008462" y="37568"/>
                  <a:pt x="2042573" y="31284"/>
                </a:cubicBezTo>
                <a:cubicBezTo>
                  <a:pt x="2050951" y="30536"/>
                  <a:pt x="2059030" y="27245"/>
                  <a:pt x="2072046" y="23205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6"/>
          <p:cNvSpPr/>
          <p:nvPr/>
        </p:nvSpPr>
        <p:spPr>
          <a:xfrm>
            <a:off x="7478464" y="5339193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8700623" y="707461"/>
            <a:ext cx="1246808" cy="985255"/>
          </a:xfrm>
          <a:custGeom>
            <a:avLst/>
            <a:gdLst/>
            <a:ahLst/>
            <a:cxnLst/>
            <a:rect l="l" t="t" r="r" b="b"/>
            <a:pathLst>
              <a:path w="1246808" h="985255" extrusionOk="0">
                <a:moveTo>
                  <a:pt x="518361" y="25026"/>
                </a:moveTo>
                <a:cubicBezTo>
                  <a:pt x="525890" y="22720"/>
                  <a:pt x="534976" y="23224"/>
                  <a:pt x="544978" y="27561"/>
                </a:cubicBezTo>
                <a:cubicBezTo>
                  <a:pt x="554003" y="31470"/>
                  <a:pt x="564662" y="31455"/>
                  <a:pt x="574420" y="33898"/>
                </a:cubicBezTo>
                <a:cubicBezTo>
                  <a:pt x="587706" y="37212"/>
                  <a:pt x="600686" y="41854"/>
                  <a:pt x="614124" y="44587"/>
                </a:cubicBezTo>
                <a:cubicBezTo>
                  <a:pt x="618568" y="45473"/>
                  <a:pt x="623851" y="42022"/>
                  <a:pt x="630082" y="40159"/>
                </a:cubicBezTo>
                <a:cubicBezTo>
                  <a:pt x="634419" y="45015"/>
                  <a:pt x="640771" y="46847"/>
                  <a:pt x="648804" y="47794"/>
                </a:cubicBezTo>
                <a:cubicBezTo>
                  <a:pt x="662547" y="49321"/>
                  <a:pt x="676016" y="53826"/>
                  <a:pt x="689317" y="58010"/>
                </a:cubicBezTo>
                <a:cubicBezTo>
                  <a:pt x="703885" y="62592"/>
                  <a:pt x="717949" y="68807"/>
                  <a:pt x="732548" y="73281"/>
                </a:cubicBezTo>
                <a:cubicBezTo>
                  <a:pt x="744627" y="76931"/>
                  <a:pt x="757149" y="79069"/>
                  <a:pt x="769503" y="81741"/>
                </a:cubicBezTo>
                <a:cubicBezTo>
                  <a:pt x="786163" y="85360"/>
                  <a:pt x="802930" y="88475"/>
                  <a:pt x="819484" y="92430"/>
                </a:cubicBezTo>
                <a:cubicBezTo>
                  <a:pt x="835579" y="96340"/>
                  <a:pt x="851445" y="101226"/>
                  <a:pt x="867495" y="105410"/>
                </a:cubicBezTo>
                <a:cubicBezTo>
                  <a:pt x="871129" y="106357"/>
                  <a:pt x="875130" y="105777"/>
                  <a:pt x="878841" y="106510"/>
                </a:cubicBezTo>
                <a:cubicBezTo>
                  <a:pt x="894951" y="109671"/>
                  <a:pt x="909382" y="118971"/>
                  <a:pt x="926180" y="119689"/>
                </a:cubicBezTo>
                <a:cubicBezTo>
                  <a:pt x="932899" y="119979"/>
                  <a:pt x="935235" y="128103"/>
                  <a:pt x="942428" y="129844"/>
                </a:cubicBezTo>
                <a:cubicBezTo>
                  <a:pt x="952965" y="132409"/>
                  <a:pt x="962829" y="137830"/>
                  <a:pt x="972969" y="142060"/>
                </a:cubicBezTo>
                <a:cubicBezTo>
                  <a:pt x="973946" y="142472"/>
                  <a:pt x="974893" y="143419"/>
                  <a:pt x="975855" y="143404"/>
                </a:cubicBezTo>
                <a:cubicBezTo>
                  <a:pt x="988454" y="143205"/>
                  <a:pt x="998654" y="149726"/>
                  <a:pt x="1008443" y="156155"/>
                </a:cubicBezTo>
                <a:cubicBezTo>
                  <a:pt x="1015819" y="160996"/>
                  <a:pt x="1023851" y="163088"/>
                  <a:pt x="1031853" y="165852"/>
                </a:cubicBezTo>
                <a:cubicBezTo>
                  <a:pt x="1060669" y="175824"/>
                  <a:pt x="1083941" y="195431"/>
                  <a:pt x="1109657" y="210809"/>
                </a:cubicBezTo>
                <a:cubicBezTo>
                  <a:pt x="1132257" y="224323"/>
                  <a:pt x="1153713" y="240113"/>
                  <a:pt x="1170739" y="259675"/>
                </a:cubicBezTo>
                <a:cubicBezTo>
                  <a:pt x="1195249" y="287834"/>
                  <a:pt x="1219025" y="317276"/>
                  <a:pt x="1229761" y="354490"/>
                </a:cubicBezTo>
                <a:cubicBezTo>
                  <a:pt x="1233502" y="367455"/>
                  <a:pt x="1239366" y="379824"/>
                  <a:pt x="1242939" y="392820"/>
                </a:cubicBezTo>
                <a:cubicBezTo>
                  <a:pt x="1250345" y="419803"/>
                  <a:pt x="1245856" y="446924"/>
                  <a:pt x="1240007" y="473296"/>
                </a:cubicBezTo>
                <a:cubicBezTo>
                  <a:pt x="1233716" y="501776"/>
                  <a:pt x="1223790" y="529385"/>
                  <a:pt x="1208030" y="554307"/>
                </a:cubicBezTo>
                <a:cubicBezTo>
                  <a:pt x="1199891" y="567195"/>
                  <a:pt x="1192088" y="580679"/>
                  <a:pt x="1181826" y="591720"/>
                </a:cubicBezTo>
                <a:cubicBezTo>
                  <a:pt x="1145694" y="630900"/>
                  <a:pt x="1101556" y="661846"/>
                  <a:pt x="1052407" y="682458"/>
                </a:cubicBezTo>
                <a:cubicBezTo>
                  <a:pt x="1028661" y="692461"/>
                  <a:pt x="1005862" y="704677"/>
                  <a:pt x="982422" y="715428"/>
                </a:cubicBezTo>
                <a:cubicBezTo>
                  <a:pt x="967151" y="722407"/>
                  <a:pt x="951804" y="729034"/>
                  <a:pt x="936167" y="734990"/>
                </a:cubicBezTo>
                <a:cubicBezTo>
                  <a:pt x="891576" y="751803"/>
                  <a:pt x="847047" y="768784"/>
                  <a:pt x="805511" y="792514"/>
                </a:cubicBezTo>
                <a:cubicBezTo>
                  <a:pt x="777444" y="808579"/>
                  <a:pt x="749116" y="824262"/>
                  <a:pt x="721751" y="841457"/>
                </a:cubicBezTo>
                <a:cubicBezTo>
                  <a:pt x="707367" y="850482"/>
                  <a:pt x="695135" y="862836"/>
                  <a:pt x="681330" y="872929"/>
                </a:cubicBezTo>
                <a:cubicBezTo>
                  <a:pt x="666655" y="883619"/>
                  <a:pt x="651018" y="892995"/>
                  <a:pt x="636251" y="903562"/>
                </a:cubicBezTo>
                <a:cubicBezTo>
                  <a:pt x="624997" y="911610"/>
                  <a:pt x="614872" y="921368"/>
                  <a:pt x="603465" y="929049"/>
                </a:cubicBezTo>
                <a:cubicBezTo>
                  <a:pt x="581368" y="943846"/>
                  <a:pt x="558478" y="957376"/>
                  <a:pt x="532594" y="964737"/>
                </a:cubicBezTo>
                <a:cubicBezTo>
                  <a:pt x="529998" y="965470"/>
                  <a:pt x="527035" y="965103"/>
                  <a:pt x="524577" y="966096"/>
                </a:cubicBezTo>
                <a:cubicBezTo>
                  <a:pt x="501442" y="975380"/>
                  <a:pt x="476947" y="976785"/>
                  <a:pt x="452545" y="978435"/>
                </a:cubicBezTo>
                <a:cubicBezTo>
                  <a:pt x="431960" y="979809"/>
                  <a:pt x="410917" y="978435"/>
                  <a:pt x="390836" y="982222"/>
                </a:cubicBezTo>
                <a:cubicBezTo>
                  <a:pt x="372374" y="985734"/>
                  <a:pt x="354187" y="985780"/>
                  <a:pt x="336076" y="984451"/>
                </a:cubicBezTo>
                <a:cubicBezTo>
                  <a:pt x="303900" y="982100"/>
                  <a:pt x="271450" y="981550"/>
                  <a:pt x="239870" y="973181"/>
                </a:cubicBezTo>
                <a:cubicBezTo>
                  <a:pt x="224417" y="969089"/>
                  <a:pt x="208367" y="967287"/>
                  <a:pt x="192699" y="963897"/>
                </a:cubicBezTo>
                <a:cubicBezTo>
                  <a:pt x="182682" y="961728"/>
                  <a:pt x="172252" y="959865"/>
                  <a:pt x="163105" y="955544"/>
                </a:cubicBezTo>
                <a:cubicBezTo>
                  <a:pt x="142001" y="945603"/>
                  <a:pt x="122149" y="933279"/>
                  <a:pt x="106481" y="915489"/>
                </a:cubicBezTo>
                <a:cubicBezTo>
                  <a:pt x="92906" y="900081"/>
                  <a:pt x="79299" y="884627"/>
                  <a:pt x="66777" y="868379"/>
                </a:cubicBezTo>
                <a:cubicBezTo>
                  <a:pt x="59339" y="858451"/>
                  <a:pt x="52918" y="847799"/>
                  <a:pt x="47613" y="836585"/>
                </a:cubicBezTo>
                <a:cubicBezTo>
                  <a:pt x="39290" y="819543"/>
                  <a:pt x="30525" y="802425"/>
                  <a:pt x="24921" y="784436"/>
                </a:cubicBezTo>
                <a:cubicBezTo>
                  <a:pt x="14490" y="751732"/>
                  <a:pt x="11158" y="717179"/>
                  <a:pt x="15147" y="683085"/>
                </a:cubicBezTo>
                <a:cubicBezTo>
                  <a:pt x="17178" y="665844"/>
                  <a:pt x="18369" y="648664"/>
                  <a:pt x="22569" y="631668"/>
                </a:cubicBezTo>
                <a:cubicBezTo>
                  <a:pt x="27868" y="610198"/>
                  <a:pt x="31594" y="588330"/>
                  <a:pt x="36313" y="566692"/>
                </a:cubicBezTo>
                <a:cubicBezTo>
                  <a:pt x="42971" y="535967"/>
                  <a:pt x="51308" y="505426"/>
                  <a:pt x="48636" y="473357"/>
                </a:cubicBezTo>
                <a:cubicBezTo>
                  <a:pt x="47002" y="453750"/>
                  <a:pt x="43490" y="434829"/>
                  <a:pt x="34999" y="416749"/>
                </a:cubicBezTo>
                <a:cubicBezTo>
                  <a:pt x="25760" y="397080"/>
                  <a:pt x="17698" y="376847"/>
                  <a:pt x="9650" y="356659"/>
                </a:cubicBezTo>
                <a:cubicBezTo>
                  <a:pt x="-5315" y="319108"/>
                  <a:pt x="-2567" y="282733"/>
                  <a:pt x="15758" y="246634"/>
                </a:cubicBezTo>
                <a:cubicBezTo>
                  <a:pt x="24478" y="229546"/>
                  <a:pt x="36328" y="215039"/>
                  <a:pt x="46788" y="199371"/>
                </a:cubicBezTo>
                <a:cubicBezTo>
                  <a:pt x="59005" y="181138"/>
                  <a:pt x="73634" y="165516"/>
                  <a:pt x="87607" y="149069"/>
                </a:cubicBezTo>
                <a:cubicBezTo>
                  <a:pt x="98785" y="136028"/>
                  <a:pt x="108848" y="121872"/>
                  <a:pt x="121080" y="109915"/>
                </a:cubicBezTo>
                <a:cubicBezTo>
                  <a:pt x="136137" y="95256"/>
                  <a:pt x="151362" y="79481"/>
                  <a:pt x="169488" y="69677"/>
                </a:cubicBezTo>
                <a:cubicBezTo>
                  <a:pt x="185232" y="61187"/>
                  <a:pt x="197632" y="45840"/>
                  <a:pt x="217636" y="44419"/>
                </a:cubicBezTo>
                <a:cubicBezTo>
                  <a:pt x="224401" y="43946"/>
                  <a:pt x="230448" y="36784"/>
                  <a:pt x="237381" y="34158"/>
                </a:cubicBezTo>
                <a:cubicBezTo>
                  <a:pt x="253110" y="28049"/>
                  <a:pt x="268900" y="20414"/>
                  <a:pt x="284873" y="17238"/>
                </a:cubicBezTo>
                <a:cubicBezTo>
                  <a:pt x="306099" y="13084"/>
                  <a:pt x="325936" y="-1469"/>
                  <a:pt x="349178" y="6075"/>
                </a:cubicBezTo>
                <a:cubicBezTo>
                  <a:pt x="361394" y="-919"/>
                  <a:pt x="374955" y="1112"/>
                  <a:pt x="388103" y="470"/>
                </a:cubicBezTo>
                <a:cubicBezTo>
                  <a:pt x="389737" y="470"/>
                  <a:pt x="391661" y="-385"/>
                  <a:pt x="392959" y="211"/>
                </a:cubicBezTo>
                <a:cubicBezTo>
                  <a:pt x="410322" y="8106"/>
                  <a:pt x="428936" y="806"/>
                  <a:pt x="446635" y="4792"/>
                </a:cubicBezTo>
                <a:cubicBezTo>
                  <a:pt x="463906" y="8732"/>
                  <a:pt x="481361" y="11908"/>
                  <a:pt x="498555" y="16092"/>
                </a:cubicBezTo>
                <a:cubicBezTo>
                  <a:pt x="504419" y="17528"/>
                  <a:pt x="509749" y="21055"/>
                  <a:pt x="518361" y="2502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7185969" y="777644"/>
            <a:ext cx="1114539" cy="970352"/>
          </a:xfrm>
          <a:custGeom>
            <a:avLst/>
            <a:gdLst/>
            <a:ahLst/>
            <a:cxnLst/>
            <a:rect l="l" t="t" r="r" b="b"/>
            <a:pathLst>
              <a:path w="1114539" h="970352" extrusionOk="0">
                <a:moveTo>
                  <a:pt x="154" y="537200"/>
                </a:moveTo>
                <a:cubicBezTo>
                  <a:pt x="-1037" y="494036"/>
                  <a:pt x="4601" y="452307"/>
                  <a:pt x="19620" y="411281"/>
                </a:cubicBezTo>
                <a:cubicBezTo>
                  <a:pt x="27280" y="390352"/>
                  <a:pt x="39459" y="372995"/>
                  <a:pt x="49744" y="354045"/>
                </a:cubicBezTo>
                <a:cubicBezTo>
                  <a:pt x="63257" y="329200"/>
                  <a:pt x="83426" y="311082"/>
                  <a:pt x="101873" y="291000"/>
                </a:cubicBezTo>
                <a:cubicBezTo>
                  <a:pt x="106090" y="286409"/>
                  <a:pt x="108300" y="278979"/>
                  <a:pt x="117308" y="281819"/>
                </a:cubicBezTo>
                <a:cubicBezTo>
                  <a:pt x="118341" y="282135"/>
                  <a:pt x="120952" y="277358"/>
                  <a:pt x="122888" y="274991"/>
                </a:cubicBezTo>
                <a:cubicBezTo>
                  <a:pt x="128626" y="267933"/>
                  <a:pt x="134235" y="262080"/>
                  <a:pt x="144319" y="259441"/>
                </a:cubicBezTo>
                <a:cubicBezTo>
                  <a:pt x="155910" y="256472"/>
                  <a:pt x="165406" y="247578"/>
                  <a:pt x="176538" y="242127"/>
                </a:cubicBezTo>
                <a:cubicBezTo>
                  <a:pt x="207652" y="226921"/>
                  <a:pt x="224162" y="220323"/>
                  <a:pt x="257227" y="219907"/>
                </a:cubicBezTo>
                <a:cubicBezTo>
                  <a:pt x="263309" y="219835"/>
                  <a:pt x="263955" y="206380"/>
                  <a:pt x="272390" y="214499"/>
                </a:cubicBezTo>
                <a:cubicBezTo>
                  <a:pt x="300247" y="201086"/>
                  <a:pt x="332365" y="207169"/>
                  <a:pt x="360696" y="194646"/>
                </a:cubicBezTo>
                <a:cubicBezTo>
                  <a:pt x="378340" y="186842"/>
                  <a:pt x="397577" y="182696"/>
                  <a:pt x="415881" y="176299"/>
                </a:cubicBezTo>
                <a:cubicBezTo>
                  <a:pt x="423254" y="173716"/>
                  <a:pt x="430125" y="169614"/>
                  <a:pt x="437097" y="165985"/>
                </a:cubicBezTo>
                <a:cubicBezTo>
                  <a:pt x="443480" y="162657"/>
                  <a:pt x="449362" y="157908"/>
                  <a:pt x="456104" y="155828"/>
                </a:cubicBezTo>
                <a:cubicBezTo>
                  <a:pt x="463276" y="153648"/>
                  <a:pt x="469430" y="151195"/>
                  <a:pt x="473705" y="144869"/>
                </a:cubicBezTo>
                <a:cubicBezTo>
                  <a:pt x="474780" y="143291"/>
                  <a:pt x="476430" y="141039"/>
                  <a:pt x="477908" y="140953"/>
                </a:cubicBezTo>
                <a:cubicBezTo>
                  <a:pt x="495050" y="140078"/>
                  <a:pt x="504273" y="125389"/>
                  <a:pt x="517442" y="117772"/>
                </a:cubicBezTo>
                <a:cubicBezTo>
                  <a:pt x="531127" y="109839"/>
                  <a:pt x="542000" y="97087"/>
                  <a:pt x="554236" y="86586"/>
                </a:cubicBezTo>
                <a:cubicBezTo>
                  <a:pt x="568940" y="73977"/>
                  <a:pt x="582582" y="59632"/>
                  <a:pt x="598820" y="49447"/>
                </a:cubicBezTo>
                <a:cubicBezTo>
                  <a:pt x="623981" y="33668"/>
                  <a:pt x="652211" y="23455"/>
                  <a:pt x="679065" y="10788"/>
                </a:cubicBezTo>
                <a:cubicBezTo>
                  <a:pt x="699334" y="1220"/>
                  <a:pt x="719230" y="316"/>
                  <a:pt x="739915" y="503"/>
                </a:cubicBezTo>
                <a:cubicBezTo>
                  <a:pt x="767084" y="747"/>
                  <a:pt x="794239" y="-300"/>
                  <a:pt x="821365" y="87"/>
                </a:cubicBezTo>
                <a:cubicBezTo>
                  <a:pt x="848118" y="489"/>
                  <a:pt x="873007" y="7503"/>
                  <a:pt x="891755" y="28777"/>
                </a:cubicBezTo>
                <a:cubicBezTo>
                  <a:pt x="899085" y="37111"/>
                  <a:pt x="907118" y="44814"/>
                  <a:pt x="914908" y="52732"/>
                </a:cubicBezTo>
                <a:cubicBezTo>
                  <a:pt x="915813" y="53653"/>
                  <a:pt x="916946" y="54316"/>
                  <a:pt x="918193" y="54655"/>
                </a:cubicBezTo>
                <a:cubicBezTo>
                  <a:pt x="950239" y="62587"/>
                  <a:pt x="969490" y="87834"/>
                  <a:pt x="991451" y="109165"/>
                </a:cubicBezTo>
                <a:cubicBezTo>
                  <a:pt x="1020614" y="137553"/>
                  <a:pt x="1043509" y="171063"/>
                  <a:pt x="1064122" y="205720"/>
                </a:cubicBezTo>
                <a:cubicBezTo>
                  <a:pt x="1080102" y="232559"/>
                  <a:pt x="1091234" y="261664"/>
                  <a:pt x="1098650" y="292778"/>
                </a:cubicBezTo>
                <a:cubicBezTo>
                  <a:pt x="1107226" y="327795"/>
                  <a:pt x="1112375" y="363563"/>
                  <a:pt x="1114028" y="399575"/>
                </a:cubicBezTo>
                <a:cubicBezTo>
                  <a:pt x="1116065" y="449782"/>
                  <a:pt x="1112149" y="499917"/>
                  <a:pt x="1099941" y="548862"/>
                </a:cubicBezTo>
                <a:cubicBezTo>
                  <a:pt x="1090043" y="588568"/>
                  <a:pt x="1075369" y="626726"/>
                  <a:pt x="1060579" y="664926"/>
                </a:cubicBezTo>
                <a:cubicBezTo>
                  <a:pt x="1049109" y="694932"/>
                  <a:pt x="1034093" y="723461"/>
                  <a:pt x="1015852" y="749904"/>
                </a:cubicBezTo>
                <a:cubicBezTo>
                  <a:pt x="993646" y="781750"/>
                  <a:pt x="968758" y="812175"/>
                  <a:pt x="938103" y="836963"/>
                </a:cubicBezTo>
                <a:cubicBezTo>
                  <a:pt x="916156" y="854708"/>
                  <a:pt x="895542" y="874403"/>
                  <a:pt x="872117" y="889881"/>
                </a:cubicBezTo>
                <a:cubicBezTo>
                  <a:pt x="851418" y="903580"/>
                  <a:pt x="828595" y="915573"/>
                  <a:pt x="805055" y="923132"/>
                </a:cubicBezTo>
                <a:cubicBezTo>
                  <a:pt x="768878" y="934852"/>
                  <a:pt x="731753" y="945180"/>
                  <a:pt x="694285" y="950316"/>
                </a:cubicBezTo>
                <a:cubicBezTo>
                  <a:pt x="644982" y="957058"/>
                  <a:pt x="595463" y="964388"/>
                  <a:pt x="545386" y="964374"/>
                </a:cubicBezTo>
                <a:cubicBezTo>
                  <a:pt x="537611" y="964374"/>
                  <a:pt x="529850" y="967816"/>
                  <a:pt x="522032" y="968032"/>
                </a:cubicBezTo>
                <a:cubicBezTo>
                  <a:pt x="492066" y="968849"/>
                  <a:pt x="461512" y="972708"/>
                  <a:pt x="432291" y="968218"/>
                </a:cubicBezTo>
                <a:cubicBezTo>
                  <a:pt x="409225" y="964689"/>
                  <a:pt x="385957" y="969653"/>
                  <a:pt x="363135" y="962236"/>
                </a:cubicBezTo>
                <a:cubicBezTo>
                  <a:pt x="348790" y="957531"/>
                  <a:pt x="332537" y="958593"/>
                  <a:pt x="317232" y="956211"/>
                </a:cubicBezTo>
                <a:cubicBezTo>
                  <a:pt x="305469" y="954361"/>
                  <a:pt x="293878" y="951535"/>
                  <a:pt x="284425" y="943186"/>
                </a:cubicBezTo>
                <a:cubicBezTo>
                  <a:pt x="282632" y="941623"/>
                  <a:pt x="278888" y="941953"/>
                  <a:pt x="276033" y="941953"/>
                </a:cubicBezTo>
                <a:cubicBezTo>
                  <a:pt x="245565" y="941953"/>
                  <a:pt x="217492" y="932987"/>
                  <a:pt x="189764" y="921038"/>
                </a:cubicBezTo>
                <a:cubicBezTo>
                  <a:pt x="174070" y="914267"/>
                  <a:pt x="156986" y="910796"/>
                  <a:pt x="146571" y="895447"/>
                </a:cubicBezTo>
                <a:cubicBezTo>
                  <a:pt x="105804" y="877258"/>
                  <a:pt x="89293" y="840607"/>
                  <a:pt x="73800" y="802292"/>
                </a:cubicBezTo>
                <a:cubicBezTo>
                  <a:pt x="59986" y="768151"/>
                  <a:pt x="41811" y="735732"/>
                  <a:pt x="28758" y="701333"/>
                </a:cubicBezTo>
                <a:cubicBezTo>
                  <a:pt x="15976" y="667651"/>
                  <a:pt x="4113" y="633195"/>
                  <a:pt x="2865" y="596386"/>
                </a:cubicBezTo>
                <a:cubicBezTo>
                  <a:pt x="2134" y="576662"/>
                  <a:pt x="1058" y="556924"/>
                  <a:pt x="154" y="53720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6"/>
          <p:cNvSpPr/>
          <p:nvPr/>
        </p:nvSpPr>
        <p:spPr>
          <a:xfrm>
            <a:off x="10629488" y="2646132"/>
            <a:ext cx="1497470" cy="1079128"/>
          </a:xfrm>
          <a:custGeom>
            <a:avLst/>
            <a:gdLst/>
            <a:ahLst/>
            <a:cxnLst/>
            <a:rect l="l" t="t" r="r" b="b"/>
            <a:pathLst>
              <a:path w="1497470" h="1079128" extrusionOk="0">
                <a:moveTo>
                  <a:pt x="610290" y="892981"/>
                </a:moveTo>
                <a:cubicBezTo>
                  <a:pt x="593786" y="892981"/>
                  <a:pt x="583127" y="894291"/>
                  <a:pt x="572872" y="892779"/>
                </a:cubicBezTo>
                <a:cubicBezTo>
                  <a:pt x="527214" y="886026"/>
                  <a:pt x="480799" y="881869"/>
                  <a:pt x="436401" y="870101"/>
                </a:cubicBezTo>
                <a:cubicBezTo>
                  <a:pt x="398756" y="860173"/>
                  <a:pt x="360808" y="858762"/>
                  <a:pt x="323011" y="853017"/>
                </a:cubicBezTo>
                <a:cubicBezTo>
                  <a:pt x="302979" y="849968"/>
                  <a:pt x="283501" y="843367"/>
                  <a:pt x="263545" y="839587"/>
                </a:cubicBezTo>
                <a:cubicBezTo>
                  <a:pt x="226605" y="832632"/>
                  <a:pt x="188783" y="829205"/>
                  <a:pt x="152675" y="819252"/>
                </a:cubicBezTo>
                <a:cubicBezTo>
                  <a:pt x="124353" y="811441"/>
                  <a:pt x="94720" y="817312"/>
                  <a:pt x="66877" y="805217"/>
                </a:cubicBezTo>
                <a:cubicBezTo>
                  <a:pt x="54656" y="799901"/>
                  <a:pt x="38605" y="803806"/>
                  <a:pt x="24419" y="802370"/>
                </a:cubicBezTo>
                <a:cubicBezTo>
                  <a:pt x="7889" y="800732"/>
                  <a:pt x="5042" y="786848"/>
                  <a:pt x="1338" y="774048"/>
                </a:cubicBezTo>
                <a:cubicBezTo>
                  <a:pt x="-1686" y="763414"/>
                  <a:pt x="27" y="754142"/>
                  <a:pt x="10510" y="749001"/>
                </a:cubicBezTo>
                <a:cubicBezTo>
                  <a:pt x="15739" y="746440"/>
                  <a:pt x="21523" y="745219"/>
                  <a:pt x="27342" y="745448"/>
                </a:cubicBezTo>
                <a:cubicBezTo>
                  <a:pt x="49793" y="746809"/>
                  <a:pt x="72017" y="751647"/>
                  <a:pt x="94796" y="746255"/>
                </a:cubicBezTo>
                <a:cubicBezTo>
                  <a:pt x="101045" y="744768"/>
                  <a:pt x="108806" y="748447"/>
                  <a:pt x="115559" y="750690"/>
                </a:cubicBezTo>
                <a:cubicBezTo>
                  <a:pt x="123924" y="753461"/>
                  <a:pt x="131559" y="759156"/>
                  <a:pt x="140756" y="751924"/>
                </a:cubicBezTo>
                <a:cubicBezTo>
                  <a:pt x="143024" y="750160"/>
                  <a:pt x="147787" y="750841"/>
                  <a:pt x="151214" y="751395"/>
                </a:cubicBezTo>
                <a:cubicBezTo>
                  <a:pt x="182509" y="756611"/>
                  <a:pt x="213830" y="761474"/>
                  <a:pt x="244949" y="767673"/>
                </a:cubicBezTo>
                <a:cubicBezTo>
                  <a:pt x="255028" y="769638"/>
                  <a:pt x="264502" y="775232"/>
                  <a:pt x="274506" y="778281"/>
                </a:cubicBezTo>
                <a:cubicBezTo>
                  <a:pt x="281786" y="780380"/>
                  <a:pt x="289255" y="781756"/>
                  <a:pt x="296806" y="782388"/>
                </a:cubicBezTo>
                <a:cubicBezTo>
                  <a:pt x="306885" y="783371"/>
                  <a:pt x="317342" y="783018"/>
                  <a:pt x="327547" y="784102"/>
                </a:cubicBezTo>
                <a:cubicBezTo>
                  <a:pt x="354861" y="786999"/>
                  <a:pt x="380941" y="795793"/>
                  <a:pt x="408381" y="799548"/>
                </a:cubicBezTo>
                <a:cubicBezTo>
                  <a:pt x="447312" y="804890"/>
                  <a:pt x="488359" y="801765"/>
                  <a:pt x="525021" y="820512"/>
                </a:cubicBezTo>
                <a:cubicBezTo>
                  <a:pt x="539938" y="814238"/>
                  <a:pt x="553873" y="822301"/>
                  <a:pt x="568185" y="823914"/>
                </a:cubicBezTo>
                <a:cubicBezTo>
                  <a:pt x="579297" y="825174"/>
                  <a:pt x="590006" y="829584"/>
                  <a:pt x="600942" y="832103"/>
                </a:cubicBezTo>
                <a:cubicBezTo>
                  <a:pt x="605050" y="832827"/>
                  <a:pt x="609237" y="832997"/>
                  <a:pt x="613390" y="832607"/>
                </a:cubicBezTo>
                <a:cubicBezTo>
                  <a:pt x="620949" y="832204"/>
                  <a:pt x="629869" y="828676"/>
                  <a:pt x="636068" y="831347"/>
                </a:cubicBezTo>
                <a:cubicBezTo>
                  <a:pt x="658922" y="841099"/>
                  <a:pt x="684573" y="837848"/>
                  <a:pt x="707276" y="848532"/>
                </a:cubicBezTo>
                <a:cubicBezTo>
                  <a:pt x="714306" y="851858"/>
                  <a:pt x="724587" y="847675"/>
                  <a:pt x="732474" y="850170"/>
                </a:cubicBezTo>
                <a:cubicBezTo>
                  <a:pt x="745728" y="854428"/>
                  <a:pt x="757672" y="863525"/>
                  <a:pt x="771127" y="866322"/>
                </a:cubicBezTo>
                <a:cubicBezTo>
                  <a:pt x="784583" y="869119"/>
                  <a:pt x="799399" y="864709"/>
                  <a:pt x="812981" y="867103"/>
                </a:cubicBezTo>
                <a:cubicBezTo>
                  <a:pt x="827696" y="869623"/>
                  <a:pt x="841580" y="876905"/>
                  <a:pt x="856069" y="881314"/>
                </a:cubicBezTo>
                <a:cubicBezTo>
                  <a:pt x="865417" y="884162"/>
                  <a:pt x="875194" y="885573"/>
                  <a:pt x="884744" y="887689"/>
                </a:cubicBezTo>
                <a:cubicBezTo>
                  <a:pt x="899232" y="890889"/>
                  <a:pt x="913721" y="894014"/>
                  <a:pt x="928134" y="897466"/>
                </a:cubicBezTo>
                <a:cubicBezTo>
                  <a:pt x="931435" y="898272"/>
                  <a:pt x="936323" y="902304"/>
                  <a:pt x="937306" y="901422"/>
                </a:cubicBezTo>
                <a:cubicBezTo>
                  <a:pt x="951291" y="888571"/>
                  <a:pt x="964595" y="901120"/>
                  <a:pt x="977975" y="902228"/>
                </a:cubicBezTo>
                <a:cubicBezTo>
                  <a:pt x="993824" y="903539"/>
                  <a:pt x="1009523" y="906462"/>
                  <a:pt x="1025271" y="908830"/>
                </a:cubicBezTo>
                <a:cubicBezTo>
                  <a:pt x="1061808" y="914357"/>
                  <a:pt x="1098353" y="919917"/>
                  <a:pt x="1134906" y="925511"/>
                </a:cubicBezTo>
                <a:cubicBezTo>
                  <a:pt x="1137577" y="925914"/>
                  <a:pt x="1141433" y="925284"/>
                  <a:pt x="1142692" y="926796"/>
                </a:cubicBezTo>
                <a:cubicBezTo>
                  <a:pt x="1155140" y="941915"/>
                  <a:pt x="1176785" y="931256"/>
                  <a:pt x="1189989" y="944082"/>
                </a:cubicBezTo>
                <a:cubicBezTo>
                  <a:pt x="1192202" y="945719"/>
                  <a:pt x="1194979" y="946399"/>
                  <a:pt x="1197699" y="945972"/>
                </a:cubicBezTo>
                <a:cubicBezTo>
                  <a:pt x="1224837" y="941890"/>
                  <a:pt x="1249883" y="954060"/>
                  <a:pt x="1276064" y="957285"/>
                </a:cubicBezTo>
                <a:cubicBezTo>
                  <a:pt x="1298364" y="960032"/>
                  <a:pt x="1323435" y="959805"/>
                  <a:pt x="1342863" y="968977"/>
                </a:cubicBezTo>
                <a:cubicBezTo>
                  <a:pt x="1367733" y="980770"/>
                  <a:pt x="1395904" y="978603"/>
                  <a:pt x="1419464" y="993419"/>
                </a:cubicBezTo>
                <a:cubicBezTo>
                  <a:pt x="1428460" y="999063"/>
                  <a:pt x="1441890" y="997123"/>
                  <a:pt x="1452649" y="1000625"/>
                </a:cubicBezTo>
                <a:cubicBezTo>
                  <a:pt x="1466533" y="1005136"/>
                  <a:pt x="1482357" y="1007429"/>
                  <a:pt x="1479359" y="1030258"/>
                </a:cubicBezTo>
                <a:cubicBezTo>
                  <a:pt x="1478250" y="1038623"/>
                  <a:pt x="1489791" y="1048274"/>
                  <a:pt x="1494301" y="1057975"/>
                </a:cubicBezTo>
                <a:cubicBezTo>
                  <a:pt x="1496644" y="1063015"/>
                  <a:pt x="1498837" y="1071179"/>
                  <a:pt x="1496418" y="1074404"/>
                </a:cubicBezTo>
                <a:cubicBezTo>
                  <a:pt x="1493671" y="1078058"/>
                  <a:pt x="1485179" y="1079948"/>
                  <a:pt x="1480039" y="1078789"/>
                </a:cubicBezTo>
                <a:cubicBezTo>
                  <a:pt x="1453909" y="1072993"/>
                  <a:pt x="1428056" y="1065812"/>
                  <a:pt x="1401926" y="1059386"/>
                </a:cubicBezTo>
                <a:cubicBezTo>
                  <a:pt x="1388042" y="1055934"/>
                  <a:pt x="1374058" y="1052885"/>
                  <a:pt x="1360073" y="1049937"/>
                </a:cubicBezTo>
                <a:cubicBezTo>
                  <a:pt x="1320210" y="1041538"/>
                  <a:pt x="1280339" y="1033139"/>
                  <a:pt x="1240459" y="1024740"/>
                </a:cubicBezTo>
                <a:cubicBezTo>
                  <a:pt x="1189888" y="1014207"/>
                  <a:pt x="1139417" y="1003246"/>
                  <a:pt x="1088719" y="993419"/>
                </a:cubicBezTo>
                <a:cubicBezTo>
                  <a:pt x="1046689" y="985280"/>
                  <a:pt x="1003677" y="981173"/>
                  <a:pt x="962378" y="970413"/>
                </a:cubicBezTo>
                <a:cubicBezTo>
                  <a:pt x="910974" y="957033"/>
                  <a:pt x="857278" y="955521"/>
                  <a:pt x="806883" y="938009"/>
                </a:cubicBezTo>
                <a:cubicBezTo>
                  <a:pt x="797886" y="934445"/>
                  <a:pt x="788710" y="931350"/>
                  <a:pt x="779392" y="928736"/>
                </a:cubicBezTo>
                <a:cubicBezTo>
                  <a:pt x="767549" y="925965"/>
                  <a:pt x="755379" y="924705"/>
                  <a:pt x="743385" y="922613"/>
                </a:cubicBezTo>
                <a:cubicBezTo>
                  <a:pt x="710174" y="916818"/>
                  <a:pt x="676938" y="911199"/>
                  <a:pt x="643828" y="904975"/>
                </a:cubicBezTo>
                <a:cubicBezTo>
                  <a:pt x="635160" y="903337"/>
                  <a:pt x="626870" y="899709"/>
                  <a:pt x="618505" y="896710"/>
                </a:cubicBezTo>
                <a:cubicBezTo>
                  <a:pt x="615681" y="895666"/>
                  <a:pt x="612935" y="894420"/>
                  <a:pt x="610290" y="892981"/>
                </a:cubicBezTo>
                <a:close/>
                <a:moveTo>
                  <a:pt x="1139946" y="426345"/>
                </a:moveTo>
                <a:cubicBezTo>
                  <a:pt x="1133672" y="405683"/>
                  <a:pt x="1129262" y="402659"/>
                  <a:pt x="1109331" y="406817"/>
                </a:cubicBezTo>
                <a:cubicBezTo>
                  <a:pt x="1105233" y="407386"/>
                  <a:pt x="1101094" y="407613"/>
                  <a:pt x="1096959" y="407497"/>
                </a:cubicBezTo>
                <a:cubicBezTo>
                  <a:pt x="1073273" y="408303"/>
                  <a:pt x="1049511" y="408555"/>
                  <a:pt x="1025851" y="410017"/>
                </a:cubicBezTo>
                <a:cubicBezTo>
                  <a:pt x="1007582" y="411201"/>
                  <a:pt x="989440" y="414200"/>
                  <a:pt x="971197" y="415963"/>
                </a:cubicBezTo>
                <a:cubicBezTo>
                  <a:pt x="924959" y="420398"/>
                  <a:pt x="878646" y="424027"/>
                  <a:pt x="832610" y="429091"/>
                </a:cubicBezTo>
                <a:cubicBezTo>
                  <a:pt x="795418" y="433148"/>
                  <a:pt x="758478" y="439322"/>
                  <a:pt x="721311" y="443530"/>
                </a:cubicBezTo>
                <a:cubicBezTo>
                  <a:pt x="709090" y="444890"/>
                  <a:pt x="696114" y="440708"/>
                  <a:pt x="684170" y="443076"/>
                </a:cubicBezTo>
                <a:cubicBezTo>
                  <a:pt x="654966" y="448872"/>
                  <a:pt x="625308" y="448418"/>
                  <a:pt x="595978" y="451139"/>
                </a:cubicBezTo>
                <a:cubicBezTo>
                  <a:pt x="556191" y="454843"/>
                  <a:pt x="515900" y="452576"/>
                  <a:pt x="475911" y="454617"/>
                </a:cubicBezTo>
                <a:cubicBezTo>
                  <a:pt x="441163" y="456406"/>
                  <a:pt x="406491" y="459908"/>
                  <a:pt x="371945" y="463990"/>
                </a:cubicBezTo>
                <a:cubicBezTo>
                  <a:pt x="348184" y="466787"/>
                  <a:pt x="324700" y="472028"/>
                  <a:pt x="301039" y="475732"/>
                </a:cubicBezTo>
                <a:cubicBezTo>
                  <a:pt x="294462" y="476740"/>
                  <a:pt x="287357" y="474951"/>
                  <a:pt x="280881" y="476413"/>
                </a:cubicBezTo>
                <a:cubicBezTo>
                  <a:pt x="250442" y="483342"/>
                  <a:pt x="220406" y="492514"/>
                  <a:pt x="188657" y="491682"/>
                </a:cubicBezTo>
                <a:cubicBezTo>
                  <a:pt x="182432" y="491695"/>
                  <a:pt x="176237" y="492543"/>
                  <a:pt x="170238" y="494202"/>
                </a:cubicBezTo>
                <a:cubicBezTo>
                  <a:pt x="140001" y="501610"/>
                  <a:pt x="109914" y="509321"/>
                  <a:pt x="79778" y="516880"/>
                </a:cubicBezTo>
                <a:cubicBezTo>
                  <a:pt x="51078" y="524213"/>
                  <a:pt x="47349" y="528849"/>
                  <a:pt x="45686" y="558532"/>
                </a:cubicBezTo>
                <a:cubicBezTo>
                  <a:pt x="44476" y="580328"/>
                  <a:pt x="56823" y="591138"/>
                  <a:pt x="77787" y="586476"/>
                </a:cubicBezTo>
                <a:cubicBezTo>
                  <a:pt x="81315" y="585695"/>
                  <a:pt x="84591" y="583956"/>
                  <a:pt x="88118" y="583226"/>
                </a:cubicBezTo>
                <a:cubicBezTo>
                  <a:pt x="107344" y="579068"/>
                  <a:pt x="126520" y="574482"/>
                  <a:pt x="145897" y="571206"/>
                </a:cubicBezTo>
                <a:cubicBezTo>
                  <a:pt x="169784" y="567150"/>
                  <a:pt x="193924" y="564605"/>
                  <a:pt x="217836" y="560699"/>
                </a:cubicBezTo>
                <a:cubicBezTo>
                  <a:pt x="262613" y="553366"/>
                  <a:pt x="307112" y="543892"/>
                  <a:pt x="352115" y="538349"/>
                </a:cubicBezTo>
                <a:cubicBezTo>
                  <a:pt x="404652" y="531898"/>
                  <a:pt x="457617" y="528648"/>
                  <a:pt x="510381" y="524162"/>
                </a:cubicBezTo>
                <a:cubicBezTo>
                  <a:pt x="536260" y="521945"/>
                  <a:pt x="562138" y="519652"/>
                  <a:pt x="588041" y="518064"/>
                </a:cubicBezTo>
                <a:cubicBezTo>
                  <a:pt x="637983" y="514965"/>
                  <a:pt x="687975" y="512723"/>
                  <a:pt x="737891" y="509396"/>
                </a:cubicBezTo>
                <a:cubicBezTo>
                  <a:pt x="777049" y="506877"/>
                  <a:pt x="816206" y="503803"/>
                  <a:pt x="855212" y="499670"/>
                </a:cubicBezTo>
                <a:cubicBezTo>
                  <a:pt x="888095" y="496168"/>
                  <a:pt x="920726" y="490775"/>
                  <a:pt x="953483" y="486265"/>
                </a:cubicBezTo>
                <a:cubicBezTo>
                  <a:pt x="973918" y="483418"/>
                  <a:pt x="994303" y="479789"/>
                  <a:pt x="1014839" y="478025"/>
                </a:cubicBezTo>
                <a:cubicBezTo>
                  <a:pt x="1042406" y="475682"/>
                  <a:pt x="1070148" y="475077"/>
                  <a:pt x="1097765" y="473137"/>
                </a:cubicBezTo>
                <a:cubicBezTo>
                  <a:pt x="1114975" y="471953"/>
                  <a:pt x="1132084" y="469710"/>
                  <a:pt x="1154989" y="467367"/>
                </a:cubicBezTo>
                <a:cubicBezTo>
                  <a:pt x="1148337" y="449476"/>
                  <a:pt x="1143499" y="438087"/>
                  <a:pt x="1139946" y="426345"/>
                </a:cubicBezTo>
                <a:close/>
                <a:moveTo>
                  <a:pt x="980192" y="15774"/>
                </a:moveTo>
                <a:cubicBezTo>
                  <a:pt x="916493" y="35932"/>
                  <a:pt x="852969" y="56796"/>
                  <a:pt x="789320" y="77155"/>
                </a:cubicBezTo>
                <a:cubicBezTo>
                  <a:pt x="771833" y="82774"/>
                  <a:pt x="754169" y="87864"/>
                  <a:pt x="736531" y="92904"/>
                </a:cubicBezTo>
                <a:cubicBezTo>
                  <a:pt x="718892" y="97943"/>
                  <a:pt x="701481" y="102101"/>
                  <a:pt x="684220" y="107468"/>
                </a:cubicBezTo>
                <a:cubicBezTo>
                  <a:pt x="665952" y="113163"/>
                  <a:pt x="650758" y="126467"/>
                  <a:pt x="629163" y="124880"/>
                </a:cubicBezTo>
                <a:cubicBezTo>
                  <a:pt x="618782" y="124099"/>
                  <a:pt x="607947" y="133649"/>
                  <a:pt x="596910" y="137277"/>
                </a:cubicBezTo>
                <a:cubicBezTo>
                  <a:pt x="551554" y="152219"/>
                  <a:pt x="505014" y="163231"/>
                  <a:pt x="462304" y="185354"/>
                </a:cubicBezTo>
                <a:cubicBezTo>
                  <a:pt x="460717" y="186161"/>
                  <a:pt x="458726" y="187446"/>
                  <a:pt x="457265" y="187118"/>
                </a:cubicBezTo>
                <a:cubicBezTo>
                  <a:pt x="437862" y="182633"/>
                  <a:pt x="424306" y="195610"/>
                  <a:pt x="408104" y="201733"/>
                </a:cubicBezTo>
                <a:cubicBezTo>
                  <a:pt x="392355" y="207654"/>
                  <a:pt x="379328" y="223655"/>
                  <a:pt x="358868" y="217481"/>
                </a:cubicBezTo>
                <a:cubicBezTo>
                  <a:pt x="353501" y="215869"/>
                  <a:pt x="345790" y="220656"/>
                  <a:pt x="339541" y="223378"/>
                </a:cubicBezTo>
                <a:cubicBezTo>
                  <a:pt x="302752" y="239403"/>
                  <a:pt x="267677" y="259284"/>
                  <a:pt x="228671" y="270497"/>
                </a:cubicBezTo>
                <a:cubicBezTo>
                  <a:pt x="207455" y="276620"/>
                  <a:pt x="184197" y="282063"/>
                  <a:pt x="167138" y="294838"/>
                </a:cubicBezTo>
                <a:cubicBezTo>
                  <a:pt x="143982" y="312199"/>
                  <a:pt x="116743" y="318474"/>
                  <a:pt x="92226" y="331904"/>
                </a:cubicBezTo>
                <a:cubicBezTo>
                  <a:pt x="71463" y="343369"/>
                  <a:pt x="64911" y="353246"/>
                  <a:pt x="73327" y="376176"/>
                </a:cubicBezTo>
                <a:cubicBezTo>
                  <a:pt x="80282" y="395125"/>
                  <a:pt x="96434" y="402256"/>
                  <a:pt x="115912" y="394596"/>
                </a:cubicBezTo>
                <a:cubicBezTo>
                  <a:pt x="138463" y="385701"/>
                  <a:pt x="160713" y="375975"/>
                  <a:pt x="183441" y="367533"/>
                </a:cubicBezTo>
                <a:cubicBezTo>
                  <a:pt x="245528" y="344503"/>
                  <a:pt x="307842" y="322178"/>
                  <a:pt x="369904" y="299147"/>
                </a:cubicBezTo>
                <a:cubicBezTo>
                  <a:pt x="388954" y="292117"/>
                  <a:pt x="407701" y="284028"/>
                  <a:pt x="426599" y="276872"/>
                </a:cubicBezTo>
                <a:cubicBezTo>
                  <a:pt x="458197" y="265080"/>
                  <a:pt x="490047" y="253917"/>
                  <a:pt x="521620" y="242125"/>
                </a:cubicBezTo>
                <a:cubicBezTo>
                  <a:pt x="555158" y="229526"/>
                  <a:pt x="588142" y="215591"/>
                  <a:pt x="622032" y="204177"/>
                </a:cubicBezTo>
                <a:cubicBezTo>
                  <a:pt x="650581" y="194577"/>
                  <a:pt x="680239" y="188328"/>
                  <a:pt x="709065" y="179534"/>
                </a:cubicBezTo>
                <a:cubicBezTo>
                  <a:pt x="733633" y="171974"/>
                  <a:pt x="757470" y="162172"/>
                  <a:pt x="782139" y="154815"/>
                </a:cubicBezTo>
                <a:cubicBezTo>
                  <a:pt x="845763" y="135816"/>
                  <a:pt x="909765" y="118076"/>
                  <a:pt x="973339" y="98876"/>
                </a:cubicBezTo>
                <a:cubicBezTo>
                  <a:pt x="1001611" y="90334"/>
                  <a:pt x="1029177" y="79474"/>
                  <a:pt x="1058305" y="69243"/>
                </a:cubicBezTo>
                <a:lnTo>
                  <a:pt x="1036131" y="0"/>
                </a:lnTo>
                <a:cubicBezTo>
                  <a:pt x="1019249" y="4712"/>
                  <a:pt x="999494" y="9626"/>
                  <a:pt x="980192" y="1577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6"/>
          <p:cNvSpPr/>
          <p:nvPr/>
        </p:nvSpPr>
        <p:spPr>
          <a:xfrm>
            <a:off x="8419935" y="2791005"/>
            <a:ext cx="1731484" cy="1003190"/>
          </a:xfrm>
          <a:custGeom>
            <a:avLst/>
            <a:gdLst/>
            <a:ahLst/>
            <a:cxnLst/>
            <a:rect l="l" t="t" r="r" b="b"/>
            <a:pathLst>
              <a:path w="1731484" h="1003190" extrusionOk="0">
                <a:moveTo>
                  <a:pt x="1193198" y="101126"/>
                </a:moveTo>
                <a:cubicBezTo>
                  <a:pt x="1160477" y="100034"/>
                  <a:pt x="1142635" y="116317"/>
                  <a:pt x="1123982" y="128357"/>
                </a:cubicBezTo>
                <a:cubicBezTo>
                  <a:pt x="1072390" y="161671"/>
                  <a:pt x="1029375" y="205153"/>
                  <a:pt x="987733" y="249540"/>
                </a:cubicBezTo>
                <a:cubicBezTo>
                  <a:pt x="969517" y="268973"/>
                  <a:pt x="954607" y="291494"/>
                  <a:pt x="937825" y="312362"/>
                </a:cubicBezTo>
                <a:cubicBezTo>
                  <a:pt x="883238" y="380611"/>
                  <a:pt x="832769" y="451449"/>
                  <a:pt x="789193" y="527590"/>
                </a:cubicBezTo>
                <a:cubicBezTo>
                  <a:pt x="747208" y="600892"/>
                  <a:pt x="702260" y="672666"/>
                  <a:pt x="655377" y="742818"/>
                </a:cubicBezTo>
                <a:cubicBezTo>
                  <a:pt x="624572" y="788683"/>
                  <a:pt x="590538" y="832297"/>
                  <a:pt x="553534" y="873327"/>
                </a:cubicBezTo>
                <a:cubicBezTo>
                  <a:pt x="541057" y="887333"/>
                  <a:pt x="516633" y="892885"/>
                  <a:pt x="496577" y="897252"/>
                </a:cubicBezTo>
                <a:cubicBezTo>
                  <a:pt x="482977" y="900215"/>
                  <a:pt x="473213" y="886958"/>
                  <a:pt x="466257" y="874856"/>
                </a:cubicBezTo>
                <a:cubicBezTo>
                  <a:pt x="449226" y="845160"/>
                  <a:pt x="455059" y="814155"/>
                  <a:pt x="465103" y="785146"/>
                </a:cubicBezTo>
                <a:cubicBezTo>
                  <a:pt x="482446" y="734864"/>
                  <a:pt x="503065" y="685673"/>
                  <a:pt x="522872" y="636264"/>
                </a:cubicBezTo>
                <a:cubicBezTo>
                  <a:pt x="538874" y="596369"/>
                  <a:pt x="555062" y="556505"/>
                  <a:pt x="572374" y="517140"/>
                </a:cubicBezTo>
                <a:cubicBezTo>
                  <a:pt x="588906" y="479522"/>
                  <a:pt x="607934" y="442996"/>
                  <a:pt x="624123" y="405222"/>
                </a:cubicBezTo>
                <a:cubicBezTo>
                  <a:pt x="652196" y="339717"/>
                  <a:pt x="679614" y="273964"/>
                  <a:pt x="705722" y="207711"/>
                </a:cubicBezTo>
                <a:cubicBezTo>
                  <a:pt x="719977" y="171621"/>
                  <a:pt x="731113" y="134284"/>
                  <a:pt x="743153" y="97383"/>
                </a:cubicBezTo>
                <a:cubicBezTo>
                  <a:pt x="746272" y="88025"/>
                  <a:pt x="747738" y="78449"/>
                  <a:pt x="751825" y="61106"/>
                </a:cubicBezTo>
                <a:cubicBezTo>
                  <a:pt x="711212" y="86715"/>
                  <a:pt x="676900" y="108706"/>
                  <a:pt x="647954" y="136997"/>
                </a:cubicBezTo>
                <a:cubicBezTo>
                  <a:pt x="610367" y="173836"/>
                  <a:pt x="574963" y="213045"/>
                  <a:pt x="540464" y="252846"/>
                </a:cubicBezTo>
                <a:cubicBezTo>
                  <a:pt x="507931" y="290277"/>
                  <a:pt x="477767" y="329861"/>
                  <a:pt x="446637" y="368539"/>
                </a:cubicBezTo>
                <a:cubicBezTo>
                  <a:pt x="444547" y="371128"/>
                  <a:pt x="443331" y="374435"/>
                  <a:pt x="441116" y="376868"/>
                </a:cubicBezTo>
                <a:cubicBezTo>
                  <a:pt x="390990" y="430924"/>
                  <a:pt x="356554" y="495836"/>
                  <a:pt x="316346" y="556817"/>
                </a:cubicBezTo>
                <a:cubicBezTo>
                  <a:pt x="298598" y="583736"/>
                  <a:pt x="279227" y="609626"/>
                  <a:pt x="262040" y="636919"/>
                </a:cubicBezTo>
                <a:cubicBezTo>
                  <a:pt x="231971" y="684675"/>
                  <a:pt x="203118" y="733211"/>
                  <a:pt x="173516" y="781278"/>
                </a:cubicBezTo>
                <a:cubicBezTo>
                  <a:pt x="150247" y="819052"/>
                  <a:pt x="126041" y="856140"/>
                  <a:pt x="103302" y="894289"/>
                </a:cubicBezTo>
                <a:cubicBezTo>
                  <a:pt x="87425" y="920896"/>
                  <a:pt x="72952" y="948407"/>
                  <a:pt x="58509" y="975857"/>
                </a:cubicBezTo>
                <a:cubicBezTo>
                  <a:pt x="42913" y="1005646"/>
                  <a:pt x="43132" y="1005802"/>
                  <a:pt x="7822" y="1000624"/>
                </a:cubicBezTo>
                <a:cubicBezTo>
                  <a:pt x="-2378" y="982345"/>
                  <a:pt x="-2129" y="965907"/>
                  <a:pt x="5825" y="944477"/>
                </a:cubicBezTo>
                <a:cubicBezTo>
                  <a:pt x="28222" y="884401"/>
                  <a:pt x="62752" y="831155"/>
                  <a:pt x="94194" y="776225"/>
                </a:cubicBezTo>
                <a:cubicBezTo>
                  <a:pt x="116184" y="737796"/>
                  <a:pt x="145131" y="703266"/>
                  <a:pt x="165936" y="664213"/>
                </a:cubicBezTo>
                <a:cubicBezTo>
                  <a:pt x="202244" y="595402"/>
                  <a:pt x="244635" y="530272"/>
                  <a:pt x="288460" y="466421"/>
                </a:cubicBezTo>
                <a:cubicBezTo>
                  <a:pt x="313414" y="430082"/>
                  <a:pt x="333253" y="389781"/>
                  <a:pt x="367970" y="360148"/>
                </a:cubicBezTo>
                <a:cubicBezTo>
                  <a:pt x="380104" y="349793"/>
                  <a:pt x="387029" y="333229"/>
                  <a:pt x="396043" y="319224"/>
                </a:cubicBezTo>
                <a:cubicBezTo>
                  <a:pt x="429419" y="266571"/>
                  <a:pt x="474305" y="223432"/>
                  <a:pt x="513857" y="175738"/>
                </a:cubicBezTo>
                <a:cubicBezTo>
                  <a:pt x="542030" y="142215"/>
                  <a:pt x="574034" y="112106"/>
                  <a:pt x="609213" y="86029"/>
                </a:cubicBezTo>
                <a:cubicBezTo>
                  <a:pt x="616168" y="80789"/>
                  <a:pt x="621440" y="73053"/>
                  <a:pt x="626836" y="66003"/>
                </a:cubicBezTo>
                <a:cubicBezTo>
                  <a:pt x="659152" y="23831"/>
                  <a:pt x="704381" y="936"/>
                  <a:pt x="755599" y="0"/>
                </a:cubicBezTo>
                <a:cubicBezTo>
                  <a:pt x="766423" y="8952"/>
                  <a:pt x="774720" y="19183"/>
                  <a:pt x="785419" y="23987"/>
                </a:cubicBezTo>
                <a:cubicBezTo>
                  <a:pt x="811652" y="35809"/>
                  <a:pt x="817485" y="58299"/>
                  <a:pt x="813960" y="81693"/>
                </a:cubicBezTo>
                <a:cubicBezTo>
                  <a:pt x="808657" y="116660"/>
                  <a:pt x="802107" y="152344"/>
                  <a:pt x="789505" y="185190"/>
                </a:cubicBezTo>
                <a:cubicBezTo>
                  <a:pt x="754226" y="277114"/>
                  <a:pt x="715610" y="367759"/>
                  <a:pt x="678304" y="458904"/>
                </a:cubicBezTo>
                <a:lnTo>
                  <a:pt x="584477" y="688137"/>
                </a:lnTo>
                <a:cubicBezTo>
                  <a:pt x="597578" y="693565"/>
                  <a:pt x="603691" y="680963"/>
                  <a:pt x="607435" y="675193"/>
                </a:cubicBezTo>
                <a:cubicBezTo>
                  <a:pt x="627148" y="644530"/>
                  <a:pt x="644585" y="612402"/>
                  <a:pt x="663300" y="581116"/>
                </a:cubicBezTo>
                <a:cubicBezTo>
                  <a:pt x="672377" y="565956"/>
                  <a:pt x="682608" y="551514"/>
                  <a:pt x="692309" y="536729"/>
                </a:cubicBezTo>
                <a:cubicBezTo>
                  <a:pt x="723876" y="488590"/>
                  <a:pt x="755452" y="440447"/>
                  <a:pt x="787041" y="392308"/>
                </a:cubicBezTo>
                <a:cubicBezTo>
                  <a:pt x="799143" y="373873"/>
                  <a:pt x="809998" y="354378"/>
                  <a:pt x="823879" y="337378"/>
                </a:cubicBezTo>
                <a:cubicBezTo>
                  <a:pt x="857972" y="295674"/>
                  <a:pt x="885890" y="249758"/>
                  <a:pt x="925317" y="211423"/>
                </a:cubicBezTo>
                <a:cubicBezTo>
                  <a:pt x="958475" y="179170"/>
                  <a:pt x="988295" y="143111"/>
                  <a:pt x="1025351" y="114944"/>
                </a:cubicBezTo>
                <a:cubicBezTo>
                  <a:pt x="1056918" y="90957"/>
                  <a:pt x="1085085" y="61636"/>
                  <a:pt x="1124387" y="48879"/>
                </a:cubicBezTo>
                <a:cubicBezTo>
                  <a:pt x="1153303" y="39521"/>
                  <a:pt x="1179660" y="38117"/>
                  <a:pt x="1200528" y="65161"/>
                </a:cubicBezTo>
                <a:cubicBezTo>
                  <a:pt x="1203077" y="68831"/>
                  <a:pt x="1206555" y="71759"/>
                  <a:pt x="1210603" y="73645"/>
                </a:cubicBezTo>
                <a:cubicBezTo>
                  <a:pt x="1246818" y="87027"/>
                  <a:pt x="1249500" y="116535"/>
                  <a:pt x="1250467" y="149350"/>
                </a:cubicBezTo>
                <a:cubicBezTo>
                  <a:pt x="1252121" y="206463"/>
                  <a:pt x="1233031" y="258523"/>
                  <a:pt x="1215282" y="310989"/>
                </a:cubicBezTo>
                <a:cubicBezTo>
                  <a:pt x="1197159" y="364547"/>
                  <a:pt x="1176416" y="417262"/>
                  <a:pt x="1155330" y="469728"/>
                </a:cubicBezTo>
                <a:cubicBezTo>
                  <a:pt x="1140483" y="506660"/>
                  <a:pt x="1123108" y="542593"/>
                  <a:pt x="1106888" y="578901"/>
                </a:cubicBezTo>
                <a:cubicBezTo>
                  <a:pt x="1102762" y="587121"/>
                  <a:pt x="1100060" y="595979"/>
                  <a:pt x="1098903" y="605103"/>
                </a:cubicBezTo>
                <a:cubicBezTo>
                  <a:pt x="1116496" y="593188"/>
                  <a:pt x="1127881" y="575595"/>
                  <a:pt x="1139453" y="558782"/>
                </a:cubicBezTo>
                <a:cubicBezTo>
                  <a:pt x="1176884" y="504944"/>
                  <a:pt x="1213099" y="450201"/>
                  <a:pt x="1250935" y="396581"/>
                </a:cubicBezTo>
                <a:cubicBezTo>
                  <a:pt x="1271210" y="367884"/>
                  <a:pt x="1292889" y="340060"/>
                  <a:pt x="1315847" y="313453"/>
                </a:cubicBezTo>
                <a:cubicBezTo>
                  <a:pt x="1339491" y="286035"/>
                  <a:pt x="1364913" y="260021"/>
                  <a:pt x="1390709" y="234443"/>
                </a:cubicBezTo>
                <a:cubicBezTo>
                  <a:pt x="1416505" y="208865"/>
                  <a:pt x="1441802" y="182195"/>
                  <a:pt x="1470468" y="160080"/>
                </a:cubicBezTo>
                <a:cubicBezTo>
                  <a:pt x="1493238" y="142518"/>
                  <a:pt x="1512391" y="118220"/>
                  <a:pt x="1543177" y="112199"/>
                </a:cubicBezTo>
                <a:cubicBezTo>
                  <a:pt x="1547201" y="111388"/>
                  <a:pt x="1550539" y="107302"/>
                  <a:pt x="1554376" y="105056"/>
                </a:cubicBezTo>
                <a:cubicBezTo>
                  <a:pt x="1571313" y="95199"/>
                  <a:pt x="1587658" y="83908"/>
                  <a:pt x="1605531" y="76141"/>
                </a:cubicBezTo>
                <a:cubicBezTo>
                  <a:pt x="1622188" y="68904"/>
                  <a:pt x="1640467" y="65442"/>
                  <a:pt x="1657124" y="60545"/>
                </a:cubicBezTo>
                <a:cubicBezTo>
                  <a:pt x="1677336" y="79011"/>
                  <a:pt x="1698017" y="95324"/>
                  <a:pt x="1715516" y="114570"/>
                </a:cubicBezTo>
                <a:cubicBezTo>
                  <a:pt x="1735292" y="136405"/>
                  <a:pt x="1734231" y="164478"/>
                  <a:pt x="1725591" y="189713"/>
                </a:cubicBezTo>
                <a:cubicBezTo>
                  <a:pt x="1712490" y="228485"/>
                  <a:pt x="1696114" y="266072"/>
                  <a:pt x="1679520" y="303378"/>
                </a:cubicBezTo>
                <a:cubicBezTo>
                  <a:pt x="1662645" y="341339"/>
                  <a:pt x="1644990" y="379051"/>
                  <a:pt x="1625494" y="415671"/>
                </a:cubicBezTo>
                <a:cubicBezTo>
                  <a:pt x="1604315" y="455535"/>
                  <a:pt x="1576709" y="492405"/>
                  <a:pt x="1558898" y="533579"/>
                </a:cubicBezTo>
                <a:cubicBezTo>
                  <a:pt x="1530638" y="598896"/>
                  <a:pt x="1486438" y="654668"/>
                  <a:pt x="1455807" y="718332"/>
                </a:cubicBezTo>
                <a:cubicBezTo>
                  <a:pt x="1439026" y="753174"/>
                  <a:pt x="1419842" y="786955"/>
                  <a:pt x="1401221" y="820799"/>
                </a:cubicBezTo>
                <a:cubicBezTo>
                  <a:pt x="1397571" y="827443"/>
                  <a:pt x="1391488" y="832777"/>
                  <a:pt x="1386560" y="838672"/>
                </a:cubicBezTo>
                <a:cubicBezTo>
                  <a:pt x="1400285" y="865872"/>
                  <a:pt x="1395668" y="894164"/>
                  <a:pt x="1374083" y="915219"/>
                </a:cubicBezTo>
                <a:cubicBezTo>
                  <a:pt x="1359391" y="929761"/>
                  <a:pt x="1335691" y="929639"/>
                  <a:pt x="1321149" y="914947"/>
                </a:cubicBezTo>
                <a:cubicBezTo>
                  <a:pt x="1319347" y="913126"/>
                  <a:pt x="1317737" y="911129"/>
                  <a:pt x="1316346" y="908980"/>
                </a:cubicBezTo>
                <a:cubicBezTo>
                  <a:pt x="1301910" y="888780"/>
                  <a:pt x="1297328" y="863155"/>
                  <a:pt x="1303869" y="839203"/>
                </a:cubicBezTo>
                <a:cubicBezTo>
                  <a:pt x="1311573" y="810849"/>
                  <a:pt x="1320338" y="781996"/>
                  <a:pt x="1334094" y="756262"/>
                </a:cubicBezTo>
                <a:cubicBezTo>
                  <a:pt x="1374333" y="680994"/>
                  <a:pt x="1417004" y="607037"/>
                  <a:pt x="1459207" y="532861"/>
                </a:cubicBezTo>
                <a:cubicBezTo>
                  <a:pt x="1498572" y="463676"/>
                  <a:pt x="1535847" y="393088"/>
                  <a:pt x="1579236" y="326523"/>
                </a:cubicBezTo>
                <a:cubicBezTo>
                  <a:pt x="1607964" y="282479"/>
                  <a:pt x="1626493" y="233975"/>
                  <a:pt x="1652226" y="188870"/>
                </a:cubicBezTo>
                <a:cubicBezTo>
                  <a:pt x="1661896" y="171933"/>
                  <a:pt x="1664703" y="153717"/>
                  <a:pt x="1661147" y="129293"/>
                </a:cubicBezTo>
                <a:cubicBezTo>
                  <a:pt x="1635570" y="140928"/>
                  <a:pt x="1608994" y="147759"/>
                  <a:pt x="1588968" y="163106"/>
                </a:cubicBezTo>
                <a:cubicBezTo>
                  <a:pt x="1524961" y="212327"/>
                  <a:pt x="1462950" y="263951"/>
                  <a:pt x="1410547" y="326367"/>
                </a:cubicBezTo>
                <a:cubicBezTo>
                  <a:pt x="1357146" y="389906"/>
                  <a:pt x="1304493" y="453726"/>
                  <a:pt x="1259264" y="523503"/>
                </a:cubicBezTo>
                <a:cubicBezTo>
                  <a:pt x="1223299" y="578995"/>
                  <a:pt x="1184651" y="632677"/>
                  <a:pt x="1147813" y="687638"/>
                </a:cubicBezTo>
                <a:cubicBezTo>
                  <a:pt x="1136085" y="705106"/>
                  <a:pt x="1127132" y="724414"/>
                  <a:pt x="1115497" y="741944"/>
                </a:cubicBezTo>
                <a:cubicBezTo>
                  <a:pt x="1089670" y="780748"/>
                  <a:pt x="1063334" y="819218"/>
                  <a:pt x="1036487" y="857357"/>
                </a:cubicBezTo>
                <a:cubicBezTo>
                  <a:pt x="1020298" y="880408"/>
                  <a:pt x="1002986" y="902679"/>
                  <a:pt x="985955" y="925107"/>
                </a:cubicBezTo>
                <a:cubicBezTo>
                  <a:pt x="972542" y="942793"/>
                  <a:pt x="950396" y="947534"/>
                  <a:pt x="932429" y="946941"/>
                </a:cubicBezTo>
                <a:cubicBezTo>
                  <a:pt x="914462" y="946349"/>
                  <a:pt x="900831" y="929536"/>
                  <a:pt x="895247" y="908543"/>
                </a:cubicBezTo>
                <a:cubicBezTo>
                  <a:pt x="886607" y="876322"/>
                  <a:pt x="891910" y="846159"/>
                  <a:pt x="906757" y="818085"/>
                </a:cubicBezTo>
                <a:cubicBezTo>
                  <a:pt x="926315" y="780842"/>
                  <a:pt x="940695" y="741508"/>
                  <a:pt x="962124" y="704576"/>
                </a:cubicBezTo>
                <a:cubicBezTo>
                  <a:pt x="1000366" y="638729"/>
                  <a:pt x="1029032" y="567329"/>
                  <a:pt x="1061254" y="497988"/>
                </a:cubicBezTo>
                <a:cubicBezTo>
                  <a:pt x="1084523" y="448080"/>
                  <a:pt x="1107731" y="397829"/>
                  <a:pt x="1129659" y="347204"/>
                </a:cubicBezTo>
                <a:cubicBezTo>
                  <a:pt x="1140701" y="321782"/>
                  <a:pt x="1147969" y="294738"/>
                  <a:pt x="1158512" y="269066"/>
                </a:cubicBezTo>
                <a:cubicBezTo>
                  <a:pt x="1174108" y="230887"/>
                  <a:pt x="1181251" y="190680"/>
                  <a:pt x="1188332" y="150535"/>
                </a:cubicBezTo>
                <a:cubicBezTo>
                  <a:pt x="1190952" y="135656"/>
                  <a:pt x="1191358" y="120497"/>
                  <a:pt x="1193198" y="10112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7272331" y="2687971"/>
            <a:ext cx="608706" cy="1628749"/>
          </a:xfrm>
          <a:custGeom>
            <a:avLst/>
            <a:gdLst/>
            <a:ahLst/>
            <a:cxnLst/>
            <a:rect l="l" t="t" r="r" b="b"/>
            <a:pathLst>
              <a:path w="608706" h="1628749" extrusionOk="0">
                <a:moveTo>
                  <a:pt x="163681" y="1628749"/>
                </a:moveTo>
                <a:cubicBezTo>
                  <a:pt x="138270" y="1601201"/>
                  <a:pt x="139301" y="1580760"/>
                  <a:pt x="166587" y="1550829"/>
                </a:cubicBezTo>
                <a:cubicBezTo>
                  <a:pt x="173355" y="1543642"/>
                  <a:pt x="179704" y="1536072"/>
                  <a:pt x="185603" y="1528156"/>
                </a:cubicBezTo>
                <a:cubicBezTo>
                  <a:pt x="207620" y="1497532"/>
                  <a:pt x="230236" y="1467808"/>
                  <a:pt x="256866" y="1440522"/>
                </a:cubicBezTo>
                <a:cubicBezTo>
                  <a:pt x="280195" y="1416574"/>
                  <a:pt x="297542" y="1386719"/>
                  <a:pt x="316877" y="1359039"/>
                </a:cubicBezTo>
                <a:cubicBezTo>
                  <a:pt x="335799" y="1332053"/>
                  <a:pt x="354065" y="1304654"/>
                  <a:pt x="372387" y="1277237"/>
                </a:cubicBezTo>
                <a:cubicBezTo>
                  <a:pt x="396222" y="1241605"/>
                  <a:pt x="419533" y="1205505"/>
                  <a:pt x="443650" y="1169967"/>
                </a:cubicBezTo>
                <a:cubicBezTo>
                  <a:pt x="483257" y="1111494"/>
                  <a:pt x="513918" y="1048071"/>
                  <a:pt x="540323" y="983146"/>
                </a:cubicBezTo>
                <a:cubicBezTo>
                  <a:pt x="557032" y="942058"/>
                  <a:pt x="568997" y="897781"/>
                  <a:pt x="571135" y="852923"/>
                </a:cubicBezTo>
                <a:cubicBezTo>
                  <a:pt x="572035" y="834170"/>
                  <a:pt x="572673" y="812228"/>
                  <a:pt x="559639" y="795369"/>
                </a:cubicBezTo>
                <a:cubicBezTo>
                  <a:pt x="524158" y="795200"/>
                  <a:pt x="498109" y="816842"/>
                  <a:pt x="470673" y="832295"/>
                </a:cubicBezTo>
                <a:cubicBezTo>
                  <a:pt x="458446" y="839177"/>
                  <a:pt x="453233" y="859543"/>
                  <a:pt x="446294" y="874452"/>
                </a:cubicBezTo>
                <a:cubicBezTo>
                  <a:pt x="433073" y="902582"/>
                  <a:pt x="421633" y="931687"/>
                  <a:pt x="407999" y="959667"/>
                </a:cubicBezTo>
                <a:cubicBezTo>
                  <a:pt x="393147" y="990142"/>
                  <a:pt x="377188" y="1020109"/>
                  <a:pt x="360685" y="1049683"/>
                </a:cubicBezTo>
                <a:cubicBezTo>
                  <a:pt x="344951" y="1077963"/>
                  <a:pt x="330923" y="1107969"/>
                  <a:pt x="310745" y="1132836"/>
                </a:cubicBezTo>
                <a:cubicBezTo>
                  <a:pt x="278207" y="1172949"/>
                  <a:pt x="251897" y="1218332"/>
                  <a:pt x="211952" y="1252407"/>
                </a:cubicBezTo>
                <a:cubicBezTo>
                  <a:pt x="200700" y="1261971"/>
                  <a:pt x="190911" y="1270654"/>
                  <a:pt x="173976" y="1269473"/>
                </a:cubicBezTo>
                <a:cubicBezTo>
                  <a:pt x="155429" y="1268197"/>
                  <a:pt x="149597" y="1266772"/>
                  <a:pt x="146184" y="1248582"/>
                </a:cubicBezTo>
                <a:cubicBezTo>
                  <a:pt x="143577" y="1234329"/>
                  <a:pt x="143183" y="1219645"/>
                  <a:pt x="142433" y="1205111"/>
                </a:cubicBezTo>
                <a:cubicBezTo>
                  <a:pt x="138683" y="1137843"/>
                  <a:pt x="152185" y="1073838"/>
                  <a:pt x="186635" y="1016209"/>
                </a:cubicBezTo>
                <a:cubicBezTo>
                  <a:pt x="202781" y="989223"/>
                  <a:pt x="226317" y="966006"/>
                  <a:pt x="249271" y="943952"/>
                </a:cubicBezTo>
                <a:cubicBezTo>
                  <a:pt x="278057" y="916272"/>
                  <a:pt x="309188" y="890917"/>
                  <a:pt x="340281" y="865751"/>
                </a:cubicBezTo>
                <a:cubicBezTo>
                  <a:pt x="357684" y="851648"/>
                  <a:pt x="377281" y="840265"/>
                  <a:pt x="395435" y="827044"/>
                </a:cubicBezTo>
                <a:cubicBezTo>
                  <a:pt x="413944" y="813541"/>
                  <a:pt x="428816" y="798689"/>
                  <a:pt x="438717" y="775697"/>
                </a:cubicBezTo>
                <a:cubicBezTo>
                  <a:pt x="455595" y="736427"/>
                  <a:pt x="465478" y="696033"/>
                  <a:pt x="471517" y="654438"/>
                </a:cubicBezTo>
                <a:cubicBezTo>
                  <a:pt x="477256" y="614962"/>
                  <a:pt x="476918" y="575430"/>
                  <a:pt x="463584" y="537023"/>
                </a:cubicBezTo>
                <a:cubicBezTo>
                  <a:pt x="462275" y="533586"/>
                  <a:pt x="460616" y="530293"/>
                  <a:pt x="458633" y="527196"/>
                </a:cubicBezTo>
                <a:cubicBezTo>
                  <a:pt x="457715" y="525696"/>
                  <a:pt x="455989" y="524721"/>
                  <a:pt x="452501" y="521570"/>
                </a:cubicBezTo>
                <a:cubicBezTo>
                  <a:pt x="440143" y="540699"/>
                  <a:pt x="428572" y="559865"/>
                  <a:pt x="415763" y="578168"/>
                </a:cubicBezTo>
                <a:cubicBezTo>
                  <a:pt x="375912" y="635122"/>
                  <a:pt x="340281" y="695001"/>
                  <a:pt x="294335" y="747717"/>
                </a:cubicBezTo>
                <a:cubicBezTo>
                  <a:pt x="262455" y="784305"/>
                  <a:pt x="233574" y="823574"/>
                  <a:pt x="202106" y="860556"/>
                </a:cubicBezTo>
                <a:cubicBezTo>
                  <a:pt x="167600" y="901063"/>
                  <a:pt x="132288" y="940839"/>
                  <a:pt x="88086" y="971463"/>
                </a:cubicBezTo>
                <a:cubicBezTo>
                  <a:pt x="82798" y="975120"/>
                  <a:pt x="77772" y="979340"/>
                  <a:pt x="72033" y="982059"/>
                </a:cubicBezTo>
                <a:cubicBezTo>
                  <a:pt x="39327" y="997587"/>
                  <a:pt x="13504" y="981534"/>
                  <a:pt x="5571" y="945696"/>
                </a:cubicBezTo>
                <a:cubicBezTo>
                  <a:pt x="-3918" y="903126"/>
                  <a:pt x="-336" y="861719"/>
                  <a:pt x="9191" y="820442"/>
                </a:cubicBezTo>
                <a:cubicBezTo>
                  <a:pt x="14411" y="798259"/>
                  <a:pt x="21707" y="776616"/>
                  <a:pt x="30982" y="755800"/>
                </a:cubicBezTo>
                <a:cubicBezTo>
                  <a:pt x="42872" y="728945"/>
                  <a:pt x="55211" y="701771"/>
                  <a:pt x="71470" y="677504"/>
                </a:cubicBezTo>
                <a:cubicBezTo>
                  <a:pt x="93074" y="645267"/>
                  <a:pt x="119367" y="616218"/>
                  <a:pt x="142358" y="584863"/>
                </a:cubicBezTo>
                <a:cubicBezTo>
                  <a:pt x="169119" y="548350"/>
                  <a:pt x="208670" y="527684"/>
                  <a:pt x="243532" y="501335"/>
                </a:cubicBezTo>
                <a:cubicBezTo>
                  <a:pt x="251559" y="495259"/>
                  <a:pt x="264705" y="496309"/>
                  <a:pt x="275057" y="492765"/>
                </a:cubicBezTo>
                <a:cubicBezTo>
                  <a:pt x="282389" y="490252"/>
                  <a:pt x="288897" y="485395"/>
                  <a:pt x="295929" y="481869"/>
                </a:cubicBezTo>
                <a:cubicBezTo>
                  <a:pt x="304068" y="477800"/>
                  <a:pt x="312151" y="471311"/>
                  <a:pt x="320628" y="470617"/>
                </a:cubicBezTo>
                <a:cubicBezTo>
                  <a:pt x="355002" y="467898"/>
                  <a:pt x="389696" y="464691"/>
                  <a:pt x="423771" y="477950"/>
                </a:cubicBezTo>
                <a:cubicBezTo>
                  <a:pt x="450551" y="441775"/>
                  <a:pt x="469604" y="401455"/>
                  <a:pt x="486182" y="360198"/>
                </a:cubicBezTo>
                <a:cubicBezTo>
                  <a:pt x="504936" y="313408"/>
                  <a:pt x="523820" y="266431"/>
                  <a:pt x="538054" y="218103"/>
                </a:cubicBezTo>
                <a:cubicBezTo>
                  <a:pt x="550787" y="174971"/>
                  <a:pt x="557576" y="130094"/>
                  <a:pt x="547206" y="84430"/>
                </a:cubicBezTo>
                <a:cubicBezTo>
                  <a:pt x="540642" y="55137"/>
                  <a:pt x="519413" y="38278"/>
                  <a:pt x="488339" y="40097"/>
                </a:cubicBezTo>
                <a:cubicBezTo>
                  <a:pt x="456889" y="41972"/>
                  <a:pt x="430653" y="56806"/>
                  <a:pt x="404624" y="72446"/>
                </a:cubicBezTo>
                <a:cubicBezTo>
                  <a:pt x="347951" y="106484"/>
                  <a:pt x="303224" y="153629"/>
                  <a:pt x="263130" y="205070"/>
                </a:cubicBezTo>
                <a:cubicBezTo>
                  <a:pt x="235656" y="240326"/>
                  <a:pt x="210152" y="277252"/>
                  <a:pt x="185810" y="314739"/>
                </a:cubicBezTo>
                <a:cubicBezTo>
                  <a:pt x="173076" y="334337"/>
                  <a:pt x="164768" y="356803"/>
                  <a:pt x="154229" y="378501"/>
                </a:cubicBezTo>
                <a:lnTo>
                  <a:pt x="125743" y="375425"/>
                </a:lnTo>
                <a:cubicBezTo>
                  <a:pt x="120867" y="360591"/>
                  <a:pt x="119798" y="349171"/>
                  <a:pt x="124730" y="333043"/>
                </a:cubicBezTo>
                <a:cubicBezTo>
                  <a:pt x="139864" y="283478"/>
                  <a:pt x="173151" y="245465"/>
                  <a:pt x="200531" y="204132"/>
                </a:cubicBezTo>
                <a:cubicBezTo>
                  <a:pt x="225476" y="166779"/>
                  <a:pt x="254346" y="132201"/>
                  <a:pt x="286646" y="100989"/>
                </a:cubicBezTo>
                <a:cubicBezTo>
                  <a:pt x="321640" y="67008"/>
                  <a:pt x="357534" y="31751"/>
                  <a:pt x="404099" y="13654"/>
                </a:cubicBezTo>
                <a:cubicBezTo>
                  <a:pt x="420977" y="7128"/>
                  <a:pt x="438511" y="-448"/>
                  <a:pt x="458690" y="21"/>
                </a:cubicBezTo>
                <a:cubicBezTo>
                  <a:pt x="492671" y="827"/>
                  <a:pt x="501072" y="227"/>
                  <a:pt x="521232" y="9641"/>
                </a:cubicBezTo>
                <a:cubicBezTo>
                  <a:pt x="525245" y="11517"/>
                  <a:pt x="530609" y="12811"/>
                  <a:pt x="532728" y="16055"/>
                </a:cubicBezTo>
                <a:cubicBezTo>
                  <a:pt x="549850" y="41972"/>
                  <a:pt x="573892" y="64532"/>
                  <a:pt x="580624" y="95719"/>
                </a:cubicBezTo>
                <a:cubicBezTo>
                  <a:pt x="588369" y="131707"/>
                  <a:pt x="590695" y="168182"/>
                  <a:pt x="582368" y="205257"/>
                </a:cubicBezTo>
                <a:cubicBezTo>
                  <a:pt x="564946" y="282915"/>
                  <a:pt x="535485" y="356016"/>
                  <a:pt x="501879" y="427616"/>
                </a:cubicBezTo>
                <a:cubicBezTo>
                  <a:pt x="489989" y="452989"/>
                  <a:pt x="474799" y="476825"/>
                  <a:pt x="460621" y="502367"/>
                </a:cubicBezTo>
                <a:cubicBezTo>
                  <a:pt x="466060" y="508949"/>
                  <a:pt x="470898" y="515494"/>
                  <a:pt x="476468" y="521420"/>
                </a:cubicBezTo>
                <a:cubicBezTo>
                  <a:pt x="499122" y="545425"/>
                  <a:pt x="506998" y="574999"/>
                  <a:pt x="509586" y="606804"/>
                </a:cubicBezTo>
                <a:cubicBezTo>
                  <a:pt x="513801" y="655601"/>
                  <a:pt x="507496" y="704735"/>
                  <a:pt x="491096" y="750886"/>
                </a:cubicBezTo>
                <a:cubicBezTo>
                  <a:pt x="489762" y="755281"/>
                  <a:pt x="488759" y="759769"/>
                  <a:pt x="488095" y="764314"/>
                </a:cubicBezTo>
                <a:cubicBezTo>
                  <a:pt x="487964" y="765008"/>
                  <a:pt x="488789" y="765889"/>
                  <a:pt x="490139" y="768739"/>
                </a:cubicBezTo>
                <a:cubicBezTo>
                  <a:pt x="493833" y="767533"/>
                  <a:pt x="497442" y="766079"/>
                  <a:pt x="500941" y="764389"/>
                </a:cubicBezTo>
                <a:cubicBezTo>
                  <a:pt x="523633" y="751618"/>
                  <a:pt x="552850" y="757750"/>
                  <a:pt x="573873" y="773390"/>
                </a:cubicBezTo>
                <a:cubicBezTo>
                  <a:pt x="607291" y="798238"/>
                  <a:pt x="612167" y="830569"/>
                  <a:pt x="606897" y="868020"/>
                </a:cubicBezTo>
                <a:cubicBezTo>
                  <a:pt x="604009" y="888648"/>
                  <a:pt x="605116" y="909915"/>
                  <a:pt x="600521" y="930018"/>
                </a:cubicBezTo>
                <a:cubicBezTo>
                  <a:pt x="593226" y="962086"/>
                  <a:pt x="583531" y="993686"/>
                  <a:pt x="573329" y="1024985"/>
                </a:cubicBezTo>
                <a:cubicBezTo>
                  <a:pt x="556207" y="1077495"/>
                  <a:pt x="534285" y="1127660"/>
                  <a:pt x="503942" y="1174243"/>
                </a:cubicBezTo>
                <a:cubicBezTo>
                  <a:pt x="482732" y="1206799"/>
                  <a:pt x="465272" y="1241755"/>
                  <a:pt x="444512" y="1274667"/>
                </a:cubicBezTo>
                <a:cubicBezTo>
                  <a:pt x="427409" y="1301785"/>
                  <a:pt x="408506" y="1327814"/>
                  <a:pt x="389415" y="1353582"/>
                </a:cubicBezTo>
                <a:cubicBezTo>
                  <a:pt x="360010" y="1393207"/>
                  <a:pt x="338049" y="1437822"/>
                  <a:pt x="303468" y="1474053"/>
                </a:cubicBezTo>
                <a:cubicBezTo>
                  <a:pt x="288147" y="1490068"/>
                  <a:pt x="278883" y="1511804"/>
                  <a:pt x="266243" y="1530519"/>
                </a:cubicBezTo>
                <a:cubicBezTo>
                  <a:pt x="257541" y="1543440"/>
                  <a:pt x="247771" y="1555630"/>
                  <a:pt x="238450" y="1568026"/>
                </a:cubicBezTo>
                <a:cubicBezTo>
                  <a:pt x="224835" y="1586217"/>
                  <a:pt x="211183" y="1604389"/>
                  <a:pt x="196780" y="1623611"/>
                </a:cubicBezTo>
                <a:close/>
                <a:moveTo>
                  <a:pt x="408487" y="502104"/>
                </a:moveTo>
                <a:cubicBezTo>
                  <a:pt x="394872" y="502104"/>
                  <a:pt x="386433" y="500848"/>
                  <a:pt x="378482" y="502329"/>
                </a:cubicBezTo>
                <a:cubicBezTo>
                  <a:pt x="345063" y="508612"/>
                  <a:pt x="312095" y="516582"/>
                  <a:pt x="282183" y="533704"/>
                </a:cubicBezTo>
                <a:cubicBezTo>
                  <a:pt x="191342" y="585725"/>
                  <a:pt x="126343" y="661339"/>
                  <a:pt x="81091" y="754806"/>
                </a:cubicBezTo>
                <a:cubicBezTo>
                  <a:pt x="73065" y="771365"/>
                  <a:pt x="66595" y="788674"/>
                  <a:pt x="59187" y="805440"/>
                </a:cubicBezTo>
                <a:cubicBezTo>
                  <a:pt x="40734" y="847691"/>
                  <a:pt x="35577" y="891499"/>
                  <a:pt x="41503" y="940389"/>
                </a:cubicBezTo>
                <a:cubicBezTo>
                  <a:pt x="49792" y="937351"/>
                  <a:pt x="57180" y="936357"/>
                  <a:pt x="62300" y="932419"/>
                </a:cubicBezTo>
                <a:cubicBezTo>
                  <a:pt x="73897" y="923505"/>
                  <a:pt x="84851" y="913786"/>
                  <a:pt x="95081" y="903332"/>
                </a:cubicBezTo>
                <a:cubicBezTo>
                  <a:pt x="116610" y="881353"/>
                  <a:pt x="138082" y="859243"/>
                  <a:pt x="158449" y="836195"/>
                </a:cubicBezTo>
                <a:cubicBezTo>
                  <a:pt x="189429" y="801201"/>
                  <a:pt x="218778" y="764745"/>
                  <a:pt x="250115" y="730089"/>
                </a:cubicBezTo>
                <a:cubicBezTo>
                  <a:pt x="269581" y="708541"/>
                  <a:pt x="288616" y="687106"/>
                  <a:pt x="301930" y="661039"/>
                </a:cubicBezTo>
                <a:cubicBezTo>
                  <a:pt x="305598" y="653601"/>
                  <a:pt x="310471" y="646821"/>
                  <a:pt x="316352" y="640973"/>
                </a:cubicBezTo>
                <a:cubicBezTo>
                  <a:pt x="350820" y="608061"/>
                  <a:pt x="369161" y="564178"/>
                  <a:pt x="395491" y="525733"/>
                </a:cubicBezTo>
                <a:cubicBezTo>
                  <a:pt x="399485" y="519920"/>
                  <a:pt x="402373" y="513337"/>
                  <a:pt x="408487" y="502104"/>
                </a:cubicBezTo>
                <a:close/>
                <a:moveTo>
                  <a:pt x="190573" y="1186508"/>
                </a:moveTo>
                <a:cubicBezTo>
                  <a:pt x="214765" y="1162129"/>
                  <a:pt x="240644" y="1144050"/>
                  <a:pt x="254559" y="1119277"/>
                </a:cubicBezTo>
                <a:cubicBezTo>
                  <a:pt x="264855" y="1100955"/>
                  <a:pt x="277326" y="1084640"/>
                  <a:pt x="288316" y="1067087"/>
                </a:cubicBezTo>
                <a:cubicBezTo>
                  <a:pt x="312076" y="1029017"/>
                  <a:pt x="335686" y="990854"/>
                  <a:pt x="358116" y="952016"/>
                </a:cubicBezTo>
                <a:cubicBezTo>
                  <a:pt x="368242" y="934500"/>
                  <a:pt x="375406" y="915297"/>
                  <a:pt x="383920" y="896862"/>
                </a:cubicBezTo>
                <a:cubicBezTo>
                  <a:pt x="374196" y="898863"/>
                  <a:pt x="365153" y="903339"/>
                  <a:pt x="357665" y="909858"/>
                </a:cubicBezTo>
                <a:cubicBezTo>
                  <a:pt x="341838" y="923623"/>
                  <a:pt x="327191" y="938757"/>
                  <a:pt x="311101" y="952185"/>
                </a:cubicBezTo>
                <a:cubicBezTo>
                  <a:pt x="275469" y="981928"/>
                  <a:pt x="244901" y="1015552"/>
                  <a:pt x="222848" y="1056735"/>
                </a:cubicBezTo>
                <a:cubicBezTo>
                  <a:pt x="201806" y="1095873"/>
                  <a:pt x="189635" y="1136905"/>
                  <a:pt x="190573" y="1186508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6"/>
          <p:cNvSpPr/>
          <p:nvPr/>
        </p:nvSpPr>
        <p:spPr>
          <a:xfrm rot="981470">
            <a:off x="9090299" y="5306629"/>
            <a:ext cx="1292067" cy="530807"/>
          </a:xfrm>
          <a:custGeom>
            <a:avLst/>
            <a:gdLst/>
            <a:ahLst/>
            <a:cxnLst/>
            <a:rect l="l" t="t" r="r" b="b"/>
            <a:pathLst>
              <a:path w="1292067" h="530807" extrusionOk="0">
                <a:moveTo>
                  <a:pt x="1284092" y="322354"/>
                </a:moveTo>
                <a:cubicBezTo>
                  <a:pt x="1275279" y="295729"/>
                  <a:pt x="1263960" y="268041"/>
                  <a:pt x="1243493" y="248253"/>
                </a:cubicBezTo>
                <a:cubicBezTo>
                  <a:pt x="1227961" y="235200"/>
                  <a:pt x="1209147" y="223674"/>
                  <a:pt x="1188628" y="221602"/>
                </a:cubicBezTo>
                <a:cubicBezTo>
                  <a:pt x="1170538" y="221188"/>
                  <a:pt x="1151828" y="224348"/>
                  <a:pt x="1136167" y="233801"/>
                </a:cubicBezTo>
                <a:cubicBezTo>
                  <a:pt x="1135444" y="184565"/>
                  <a:pt x="1110815" y="138255"/>
                  <a:pt x="1077039" y="103549"/>
                </a:cubicBezTo>
                <a:cubicBezTo>
                  <a:pt x="1066598" y="92231"/>
                  <a:pt x="1056158" y="80783"/>
                  <a:pt x="1044115" y="71122"/>
                </a:cubicBezTo>
                <a:cubicBezTo>
                  <a:pt x="1032149" y="61979"/>
                  <a:pt x="1019021" y="54365"/>
                  <a:pt x="1005402" y="47941"/>
                </a:cubicBezTo>
                <a:cubicBezTo>
                  <a:pt x="938857" y="14297"/>
                  <a:pt x="863550" y="34655"/>
                  <a:pt x="813596" y="87620"/>
                </a:cubicBezTo>
                <a:cubicBezTo>
                  <a:pt x="786564" y="115774"/>
                  <a:pt x="760334" y="145378"/>
                  <a:pt x="743510" y="180991"/>
                </a:cubicBezTo>
                <a:cubicBezTo>
                  <a:pt x="734775" y="167704"/>
                  <a:pt x="726841" y="153899"/>
                  <a:pt x="717486" y="141027"/>
                </a:cubicBezTo>
                <a:cubicBezTo>
                  <a:pt x="708829" y="129190"/>
                  <a:pt x="698931" y="118312"/>
                  <a:pt x="689240" y="107305"/>
                </a:cubicBezTo>
                <a:cubicBezTo>
                  <a:pt x="666033" y="79436"/>
                  <a:pt x="638795" y="53665"/>
                  <a:pt x="607525" y="34888"/>
                </a:cubicBezTo>
                <a:cubicBezTo>
                  <a:pt x="564600" y="9609"/>
                  <a:pt x="508314" y="-3885"/>
                  <a:pt x="458670" y="984"/>
                </a:cubicBezTo>
                <a:cubicBezTo>
                  <a:pt x="384552" y="8625"/>
                  <a:pt x="332453" y="74800"/>
                  <a:pt x="309711" y="141467"/>
                </a:cubicBezTo>
                <a:cubicBezTo>
                  <a:pt x="283429" y="116629"/>
                  <a:pt x="253994" y="104326"/>
                  <a:pt x="218641" y="98447"/>
                </a:cubicBezTo>
                <a:cubicBezTo>
                  <a:pt x="164500" y="87957"/>
                  <a:pt x="109790" y="111008"/>
                  <a:pt x="76712" y="154598"/>
                </a:cubicBezTo>
                <a:cubicBezTo>
                  <a:pt x="58518" y="175034"/>
                  <a:pt x="44072" y="198214"/>
                  <a:pt x="32081" y="222768"/>
                </a:cubicBezTo>
                <a:cubicBezTo>
                  <a:pt x="20038" y="246363"/>
                  <a:pt x="8641" y="270579"/>
                  <a:pt x="3292" y="296687"/>
                </a:cubicBezTo>
                <a:cubicBezTo>
                  <a:pt x="-1670" y="326291"/>
                  <a:pt x="10" y="356827"/>
                  <a:pt x="1690" y="386690"/>
                </a:cubicBezTo>
                <a:cubicBezTo>
                  <a:pt x="3654" y="404768"/>
                  <a:pt x="10" y="451544"/>
                  <a:pt x="11096" y="463924"/>
                </a:cubicBezTo>
                <a:cubicBezTo>
                  <a:pt x="17169" y="468742"/>
                  <a:pt x="26137" y="464209"/>
                  <a:pt x="33244" y="464442"/>
                </a:cubicBezTo>
                <a:cubicBezTo>
                  <a:pt x="45131" y="463821"/>
                  <a:pt x="57252" y="465168"/>
                  <a:pt x="69036" y="462759"/>
                </a:cubicBezTo>
                <a:cubicBezTo>
                  <a:pt x="76350" y="461101"/>
                  <a:pt x="84852" y="459884"/>
                  <a:pt x="90331" y="454393"/>
                </a:cubicBezTo>
                <a:cubicBezTo>
                  <a:pt x="92708" y="451881"/>
                  <a:pt x="92734" y="448177"/>
                  <a:pt x="93225" y="444940"/>
                </a:cubicBezTo>
                <a:cubicBezTo>
                  <a:pt x="95861" y="428985"/>
                  <a:pt x="98032" y="412927"/>
                  <a:pt x="99996" y="396895"/>
                </a:cubicBezTo>
                <a:cubicBezTo>
                  <a:pt x="101702" y="383219"/>
                  <a:pt x="103743" y="369596"/>
                  <a:pt x="105914" y="355998"/>
                </a:cubicBezTo>
                <a:cubicBezTo>
                  <a:pt x="111238" y="323571"/>
                  <a:pt x="116871" y="290807"/>
                  <a:pt x="128010" y="259805"/>
                </a:cubicBezTo>
                <a:cubicBezTo>
                  <a:pt x="132248" y="249937"/>
                  <a:pt x="138011" y="240846"/>
                  <a:pt x="143257" y="231470"/>
                </a:cubicBezTo>
                <a:cubicBezTo>
                  <a:pt x="149201" y="221628"/>
                  <a:pt x="154059" y="210802"/>
                  <a:pt x="162200" y="202540"/>
                </a:cubicBezTo>
                <a:cubicBezTo>
                  <a:pt x="166464" y="198991"/>
                  <a:pt x="172511" y="200390"/>
                  <a:pt x="177680" y="201193"/>
                </a:cubicBezTo>
                <a:cubicBezTo>
                  <a:pt x="202877" y="207020"/>
                  <a:pt x="221716" y="230978"/>
                  <a:pt x="233345" y="253019"/>
                </a:cubicBezTo>
                <a:cubicBezTo>
                  <a:pt x="239444" y="265063"/>
                  <a:pt x="244122" y="277728"/>
                  <a:pt x="249161" y="290238"/>
                </a:cubicBezTo>
                <a:cubicBezTo>
                  <a:pt x="257793" y="310958"/>
                  <a:pt x="267044" y="331497"/>
                  <a:pt x="271955" y="353512"/>
                </a:cubicBezTo>
                <a:cubicBezTo>
                  <a:pt x="276219" y="371797"/>
                  <a:pt x="281000" y="390135"/>
                  <a:pt x="282214" y="408964"/>
                </a:cubicBezTo>
                <a:cubicBezTo>
                  <a:pt x="282705" y="419609"/>
                  <a:pt x="282369" y="430280"/>
                  <a:pt x="283119" y="440899"/>
                </a:cubicBezTo>
                <a:cubicBezTo>
                  <a:pt x="283584" y="445820"/>
                  <a:pt x="283713" y="451078"/>
                  <a:pt x="286478" y="455325"/>
                </a:cubicBezTo>
                <a:cubicBezTo>
                  <a:pt x="291569" y="462448"/>
                  <a:pt x="300356" y="457346"/>
                  <a:pt x="307230" y="456025"/>
                </a:cubicBezTo>
                <a:cubicBezTo>
                  <a:pt x="320358" y="452425"/>
                  <a:pt x="333306" y="448073"/>
                  <a:pt x="346305" y="444059"/>
                </a:cubicBezTo>
                <a:cubicBezTo>
                  <a:pt x="354471" y="441572"/>
                  <a:pt x="362689" y="439293"/>
                  <a:pt x="370907" y="437014"/>
                </a:cubicBezTo>
                <a:cubicBezTo>
                  <a:pt x="376437" y="435382"/>
                  <a:pt x="384216" y="433906"/>
                  <a:pt x="385534" y="427224"/>
                </a:cubicBezTo>
                <a:cubicBezTo>
                  <a:pt x="386465" y="395367"/>
                  <a:pt x="387472" y="363406"/>
                  <a:pt x="389721" y="331574"/>
                </a:cubicBezTo>
                <a:cubicBezTo>
                  <a:pt x="391840" y="304509"/>
                  <a:pt x="395148" y="277132"/>
                  <a:pt x="404374" y="251258"/>
                </a:cubicBezTo>
                <a:cubicBezTo>
                  <a:pt x="410731" y="233723"/>
                  <a:pt x="419104" y="217070"/>
                  <a:pt x="428873" y="201219"/>
                </a:cubicBezTo>
                <a:cubicBezTo>
                  <a:pt x="439055" y="183658"/>
                  <a:pt x="450374" y="166720"/>
                  <a:pt x="465104" y="152656"/>
                </a:cubicBezTo>
                <a:cubicBezTo>
                  <a:pt x="478414" y="139524"/>
                  <a:pt x="492756" y="125616"/>
                  <a:pt x="511880" y="122353"/>
                </a:cubicBezTo>
                <a:cubicBezTo>
                  <a:pt x="554185" y="115800"/>
                  <a:pt x="592898" y="137245"/>
                  <a:pt x="617862" y="170708"/>
                </a:cubicBezTo>
                <a:cubicBezTo>
                  <a:pt x="655231" y="220307"/>
                  <a:pt x="675853" y="280447"/>
                  <a:pt x="683839" y="341779"/>
                </a:cubicBezTo>
                <a:cubicBezTo>
                  <a:pt x="685958" y="356879"/>
                  <a:pt x="688568" y="372056"/>
                  <a:pt x="687999" y="387337"/>
                </a:cubicBezTo>
                <a:cubicBezTo>
                  <a:pt x="687663" y="398241"/>
                  <a:pt x="686061" y="409068"/>
                  <a:pt x="686139" y="419972"/>
                </a:cubicBezTo>
                <a:cubicBezTo>
                  <a:pt x="686061" y="432197"/>
                  <a:pt x="691411" y="436418"/>
                  <a:pt x="703169" y="434010"/>
                </a:cubicBezTo>
                <a:cubicBezTo>
                  <a:pt x="718959" y="432482"/>
                  <a:pt x="734620" y="429917"/>
                  <a:pt x="750281" y="427535"/>
                </a:cubicBezTo>
                <a:cubicBezTo>
                  <a:pt x="760127" y="426058"/>
                  <a:pt x="769921" y="424608"/>
                  <a:pt x="779716" y="422950"/>
                </a:cubicBezTo>
                <a:cubicBezTo>
                  <a:pt x="786978" y="422147"/>
                  <a:pt x="793464" y="418703"/>
                  <a:pt x="793800" y="410648"/>
                </a:cubicBezTo>
                <a:cubicBezTo>
                  <a:pt x="797031" y="394279"/>
                  <a:pt x="800442" y="377962"/>
                  <a:pt x="804732" y="361852"/>
                </a:cubicBezTo>
                <a:cubicBezTo>
                  <a:pt x="809900" y="342608"/>
                  <a:pt x="816258" y="323727"/>
                  <a:pt x="822021" y="304664"/>
                </a:cubicBezTo>
                <a:cubicBezTo>
                  <a:pt x="827448" y="287130"/>
                  <a:pt x="832125" y="269284"/>
                  <a:pt x="839387" y="252346"/>
                </a:cubicBezTo>
                <a:cubicBezTo>
                  <a:pt x="858718" y="204094"/>
                  <a:pt x="894122" y="161488"/>
                  <a:pt x="945860" y="147528"/>
                </a:cubicBezTo>
                <a:cubicBezTo>
                  <a:pt x="964002" y="143979"/>
                  <a:pt x="985012" y="149289"/>
                  <a:pt x="997184" y="163819"/>
                </a:cubicBezTo>
                <a:cubicBezTo>
                  <a:pt x="1010028" y="179618"/>
                  <a:pt x="1013310" y="200752"/>
                  <a:pt x="1017005" y="220229"/>
                </a:cubicBezTo>
                <a:cubicBezTo>
                  <a:pt x="1018582" y="231781"/>
                  <a:pt x="1017186" y="243436"/>
                  <a:pt x="1016825" y="255039"/>
                </a:cubicBezTo>
                <a:cubicBezTo>
                  <a:pt x="1016101" y="271590"/>
                  <a:pt x="1015662" y="288192"/>
                  <a:pt x="1013155" y="304586"/>
                </a:cubicBezTo>
                <a:cubicBezTo>
                  <a:pt x="1009795" y="333543"/>
                  <a:pt x="999019" y="360660"/>
                  <a:pt x="990594" y="388374"/>
                </a:cubicBezTo>
                <a:cubicBezTo>
                  <a:pt x="986330" y="401453"/>
                  <a:pt x="982428" y="414714"/>
                  <a:pt x="976613" y="427224"/>
                </a:cubicBezTo>
                <a:cubicBezTo>
                  <a:pt x="972685" y="435641"/>
                  <a:pt x="967671" y="443748"/>
                  <a:pt x="965449" y="452865"/>
                </a:cubicBezTo>
                <a:cubicBezTo>
                  <a:pt x="963769" y="458641"/>
                  <a:pt x="966328" y="466333"/>
                  <a:pt x="973331" y="466152"/>
                </a:cubicBezTo>
                <a:cubicBezTo>
                  <a:pt x="988863" y="466514"/>
                  <a:pt x="1004368" y="467706"/>
                  <a:pt x="1019771" y="469959"/>
                </a:cubicBezTo>
                <a:cubicBezTo>
                  <a:pt x="1027575" y="471021"/>
                  <a:pt x="1035406" y="472161"/>
                  <a:pt x="1043288" y="472290"/>
                </a:cubicBezTo>
                <a:cubicBezTo>
                  <a:pt x="1048146" y="472264"/>
                  <a:pt x="1054116" y="472860"/>
                  <a:pt x="1057734" y="468949"/>
                </a:cubicBezTo>
                <a:cubicBezTo>
                  <a:pt x="1059543" y="467188"/>
                  <a:pt x="1059801" y="464520"/>
                  <a:pt x="1060396" y="462189"/>
                </a:cubicBezTo>
                <a:cubicBezTo>
                  <a:pt x="1061481" y="457941"/>
                  <a:pt x="1062696" y="453720"/>
                  <a:pt x="1063859" y="449498"/>
                </a:cubicBezTo>
                <a:cubicBezTo>
                  <a:pt x="1068304" y="432974"/>
                  <a:pt x="1073317" y="416553"/>
                  <a:pt x="1080010" y="400780"/>
                </a:cubicBezTo>
                <a:cubicBezTo>
                  <a:pt x="1086523" y="386871"/>
                  <a:pt x="1094172" y="373507"/>
                  <a:pt x="1101434" y="359961"/>
                </a:cubicBezTo>
                <a:cubicBezTo>
                  <a:pt x="1112883" y="342349"/>
                  <a:pt x="1121773" y="321965"/>
                  <a:pt x="1138570" y="308730"/>
                </a:cubicBezTo>
                <a:cubicBezTo>
                  <a:pt x="1146401" y="303006"/>
                  <a:pt x="1154903" y="296661"/>
                  <a:pt x="1165085" y="296842"/>
                </a:cubicBezTo>
                <a:cubicBezTo>
                  <a:pt x="1212998" y="305467"/>
                  <a:pt x="1200929" y="389720"/>
                  <a:pt x="1195425" y="424945"/>
                </a:cubicBezTo>
                <a:cubicBezTo>
                  <a:pt x="1190566" y="450767"/>
                  <a:pt x="1181211" y="475372"/>
                  <a:pt x="1172967" y="500236"/>
                </a:cubicBezTo>
                <a:cubicBezTo>
                  <a:pt x="1170357" y="507747"/>
                  <a:pt x="1165111" y="521500"/>
                  <a:pt x="1176818" y="523624"/>
                </a:cubicBezTo>
                <a:cubicBezTo>
                  <a:pt x="1181806" y="523831"/>
                  <a:pt x="1186845" y="523365"/>
                  <a:pt x="1191859" y="523547"/>
                </a:cubicBezTo>
                <a:cubicBezTo>
                  <a:pt x="1215272" y="524401"/>
                  <a:pt x="1238453" y="528468"/>
                  <a:pt x="1261764" y="530695"/>
                </a:cubicBezTo>
                <a:cubicBezTo>
                  <a:pt x="1265046" y="530902"/>
                  <a:pt x="1268689" y="531058"/>
                  <a:pt x="1271403" y="528908"/>
                </a:cubicBezTo>
                <a:cubicBezTo>
                  <a:pt x="1273548" y="527224"/>
                  <a:pt x="1274375" y="524401"/>
                  <a:pt x="1274659" y="521811"/>
                </a:cubicBezTo>
                <a:cubicBezTo>
                  <a:pt x="1275305" y="515932"/>
                  <a:pt x="1275900" y="510027"/>
                  <a:pt x="1276675" y="504147"/>
                </a:cubicBezTo>
                <a:cubicBezTo>
                  <a:pt x="1279311" y="484204"/>
                  <a:pt x="1283213" y="464442"/>
                  <a:pt x="1286340" y="444577"/>
                </a:cubicBezTo>
                <a:cubicBezTo>
                  <a:pt x="1293137" y="404302"/>
                  <a:pt x="1295566" y="362033"/>
                  <a:pt x="1284092" y="32235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6"/>
          <p:cNvSpPr/>
          <p:nvPr/>
        </p:nvSpPr>
        <p:spPr>
          <a:xfrm rot="981470">
            <a:off x="9090299" y="5306629"/>
            <a:ext cx="1292067" cy="530807"/>
          </a:xfrm>
          <a:custGeom>
            <a:avLst/>
            <a:gdLst/>
            <a:ahLst/>
            <a:cxnLst/>
            <a:rect l="l" t="t" r="r" b="b"/>
            <a:pathLst>
              <a:path w="1292067" h="530807" extrusionOk="0">
                <a:moveTo>
                  <a:pt x="1261764" y="530695"/>
                </a:moveTo>
                <a:cubicBezTo>
                  <a:pt x="1238453" y="528468"/>
                  <a:pt x="1215272" y="524401"/>
                  <a:pt x="1191859" y="523547"/>
                </a:cubicBezTo>
                <a:cubicBezTo>
                  <a:pt x="1186845" y="523365"/>
                  <a:pt x="1181806" y="523831"/>
                  <a:pt x="1176818" y="523624"/>
                </a:cubicBezTo>
                <a:cubicBezTo>
                  <a:pt x="1165111" y="521500"/>
                  <a:pt x="1170357" y="507747"/>
                  <a:pt x="1172967" y="500236"/>
                </a:cubicBezTo>
                <a:cubicBezTo>
                  <a:pt x="1181211" y="475372"/>
                  <a:pt x="1190566" y="450767"/>
                  <a:pt x="1195425" y="424945"/>
                </a:cubicBezTo>
                <a:cubicBezTo>
                  <a:pt x="1200929" y="389720"/>
                  <a:pt x="1212998" y="305467"/>
                  <a:pt x="1165085" y="296842"/>
                </a:cubicBezTo>
                <a:cubicBezTo>
                  <a:pt x="1154903" y="296661"/>
                  <a:pt x="1146401" y="303006"/>
                  <a:pt x="1138570" y="308730"/>
                </a:cubicBezTo>
                <a:cubicBezTo>
                  <a:pt x="1121773" y="321965"/>
                  <a:pt x="1112883" y="342349"/>
                  <a:pt x="1101434" y="359961"/>
                </a:cubicBezTo>
                <a:cubicBezTo>
                  <a:pt x="1094172" y="373507"/>
                  <a:pt x="1086523" y="386871"/>
                  <a:pt x="1080010" y="400780"/>
                </a:cubicBezTo>
                <a:cubicBezTo>
                  <a:pt x="1073317" y="416553"/>
                  <a:pt x="1068304" y="432974"/>
                  <a:pt x="1063859" y="449498"/>
                </a:cubicBezTo>
                <a:cubicBezTo>
                  <a:pt x="1062696" y="453720"/>
                  <a:pt x="1061481" y="457941"/>
                  <a:pt x="1060396" y="462189"/>
                </a:cubicBezTo>
                <a:cubicBezTo>
                  <a:pt x="1059801" y="464520"/>
                  <a:pt x="1059543" y="467188"/>
                  <a:pt x="1057734" y="468949"/>
                </a:cubicBezTo>
                <a:cubicBezTo>
                  <a:pt x="1054116" y="472860"/>
                  <a:pt x="1048146" y="472264"/>
                  <a:pt x="1043288" y="472290"/>
                </a:cubicBezTo>
                <a:cubicBezTo>
                  <a:pt x="1035406" y="472161"/>
                  <a:pt x="1027575" y="471021"/>
                  <a:pt x="1019771" y="469959"/>
                </a:cubicBezTo>
                <a:cubicBezTo>
                  <a:pt x="1004368" y="467706"/>
                  <a:pt x="988863" y="466514"/>
                  <a:pt x="973331" y="466152"/>
                </a:cubicBezTo>
                <a:cubicBezTo>
                  <a:pt x="966328" y="466333"/>
                  <a:pt x="963769" y="458641"/>
                  <a:pt x="965449" y="452865"/>
                </a:cubicBezTo>
                <a:cubicBezTo>
                  <a:pt x="967671" y="443748"/>
                  <a:pt x="972685" y="435641"/>
                  <a:pt x="976613" y="427224"/>
                </a:cubicBezTo>
                <a:cubicBezTo>
                  <a:pt x="982428" y="414714"/>
                  <a:pt x="986330" y="401453"/>
                  <a:pt x="990594" y="388374"/>
                </a:cubicBezTo>
                <a:cubicBezTo>
                  <a:pt x="999019" y="360660"/>
                  <a:pt x="1009795" y="333543"/>
                  <a:pt x="1013155" y="304586"/>
                </a:cubicBezTo>
                <a:cubicBezTo>
                  <a:pt x="1015662" y="288192"/>
                  <a:pt x="1016101" y="271590"/>
                  <a:pt x="1016825" y="255039"/>
                </a:cubicBezTo>
                <a:cubicBezTo>
                  <a:pt x="1017186" y="243436"/>
                  <a:pt x="1018582" y="231781"/>
                  <a:pt x="1017005" y="220229"/>
                </a:cubicBezTo>
                <a:cubicBezTo>
                  <a:pt x="1013310" y="200752"/>
                  <a:pt x="1010028" y="179618"/>
                  <a:pt x="997184" y="163819"/>
                </a:cubicBezTo>
                <a:cubicBezTo>
                  <a:pt x="985012" y="149289"/>
                  <a:pt x="964002" y="143979"/>
                  <a:pt x="945860" y="147528"/>
                </a:cubicBezTo>
                <a:cubicBezTo>
                  <a:pt x="894122" y="161488"/>
                  <a:pt x="858718" y="204094"/>
                  <a:pt x="839387" y="252346"/>
                </a:cubicBezTo>
                <a:cubicBezTo>
                  <a:pt x="832125" y="269284"/>
                  <a:pt x="827448" y="287130"/>
                  <a:pt x="822021" y="304664"/>
                </a:cubicBezTo>
                <a:cubicBezTo>
                  <a:pt x="816258" y="323727"/>
                  <a:pt x="809900" y="342608"/>
                  <a:pt x="804732" y="361852"/>
                </a:cubicBezTo>
                <a:cubicBezTo>
                  <a:pt x="800442" y="377962"/>
                  <a:pt x="797031" y="394279"/>
                  <a:pt x="793800" y="410648"/>
                </a:cubicBezTo>
                <a:cubicBezTo>
                  <a:pt x="793464" y="418703"/>
                  <a:pt x="786978" y="422147"/>
                  <a:pt x="779716" y="422950"/>
                </a:cubicBezTo>
                <a:cubicBezTo>
                  <a:pt x="769921" y="424608"/>
                  <a:pt x="760127" y="426058"/>
                  <a:pt x="750281" y="427535"/>
                </a:cubicBezTo>
                <a:cubicBezTo>
                  <a:pt x="734620" y="429917"/>
                  <a:pt x="718959" y="432482"/>
                  <a:pt x="703169" y="434010"/>
                </a:cubicBezTo>
                <a:cubicBezTo>
                  <a:pt x="691411" y="436418"/>
                  <a:pt x="686061" y="432197"/>
                  <a:pt x="686139" y="419972"/>
                </a:cubicBezTo>
                <a:cubicBezTo>
                  <a:pt x="686061" y="409068"/>
                  <a:pt x="687663" y="398241"/>
                  <a:pt x="687999" y="387337"/>
                </a:cubicBezTo>
                <a:cubicBezTo>
                  <a:pt x="688568" y="372056"/>
                  <a:pt x="685958" y="356879"/>
                  <a:pt x="683839" y="341779"/>
                </a:cubicBezTo>
                <a:cubicBezTo>
                  <a:pt x="675853" y="280447"/>
                  <a:pt x="655231" y="220307"/>
                  <a:pt x="617862" y="170708"/>
                </a:cubicBezTo>
                <a:cubicBezTo>
                  <a:pt x="592898" y="137245"/>
                  <a:pt x="554185" y="115800"/>
                  <a:pt x="511880" y="122353"/>
                </a:cubicBezTo>
                <a:cubicBezTo>
                  <a:pt x="492756" y="125616"/>
                  <a:pt x="478414" y="139524"/>
                  <a:pt x="465104" y="152656"/>
                </a:cubicBezTo>
                <a:cubicBezTo>
                  <a:pt x="450374" y="166720"/>
                  <a:pt x="439055" y="183658"/>
                  <a:pt x="428873" y="201219"/>
                </a:cubicBezTo>
                <a:cubicBezTo>
                  <a:pt x="419104" y="217070"/>
                  <a:pt x="410731" y="233723"/>
                  <a:pt x="404374" y="251258"/>
                </a:cubicBezTo>
                <a:cubicBezTo>
                  <a:pt x="395148" y="277132"/>
                  <a:pt x="391840" y="304509"/>
                  <a:pt x="389721" y="331574"/>
                </a:cubicBezTo>
                <a:cubicBezTo>
                  <a:pt x="387472" y="363406"/>
                  <a:pt x="386465" y="395367"/>
                  <a:pt x="385534" y="427224"/>
                </a:cubicBezTo>
                <a:cubicBezTo>
                  <a:pt x="384216" y="433906"/>
                  <a:pt x="376437" y="435382"/>
                  <a:pt x="370907" y="437014"/>
                </a:cubicBezTo>
                <a:cubicBezTo>
                  <a:pt x="362689" y="439293"/>
                  <a:pt x="354471" y="441572"/>
                  <a:pt x="346305" y="444059"/>
                </a:cubicBezTo>
                <a:cubicBezTo>
                  <a:pt x="333306" y="448073"/>
                  <a:pt x="320358" y="452425"/>
                  <a:pt x="307230" y="456025"/>
                </a:cubicBezTo>
                <a:cubicBezTo>
                  <a:pt x="300356" y="457346"/>
                  <a:pt x="291569" y="462448"/>
                  <a:pt x="286478" y="455325"/>
                </a:cubicBezTo>
                <a:cubicBezTo>
                  <a:pt x="283713" y="451078"/>
                  <a:pt x="283584" y="445820"/>
                  <a:pt x="283119" y="440899"/>
                </a:cubicBezTo>
                <a:cubicBezTo>
                  <a:pt x="282369" y="430280"/>
                  <a:pt x="282705" y="419609"/>
                  <a:pt x="282214" y="408964"/>
                </a:cubicBezTo>
                <a:cubicBezTo>
                  <a:pt x="281000" y="390135"/>
                  <a:pt x="276219" y="371797"/>
                  <a:pt x="271955" y="353512"/>
                </a:cubicBezTo>
                <a:cubicBezTo>
                  <a:pt x="267044" y="331497"/>
                  <a:pt x="257793" y="310958"/>
                  <a:pt x="249161" y="290238"/>
                </a:cubicBezTo>
                <a:cubicBezTo>
                  <a:pt x="244122" y="277728"/>
                  <a:pt x="239444" y="265063"/>
                  <a:pt x="233345" y="253019"/>
                </a:cubicBezTo>
                <a:cubicBezTo>
                  <a:pt x="221716" y="230978"/>
                  <a:pt x="202877" y="207020"/>
                  <a:pt x="177680" y="201193"/>
                </a:cubicBezTo>
                <a:cubicBezTo>
                  <a:pt x="172511" y="200390"/>
                  <a:pt x="166464" y="198991"/>
                  <a:pt x="162200" y="202540"/>
                </a:cubicBezTo>
                <a:cubicBezTo>
                  <a:pt x="154059" y="210802"/>
                  <a:pt x="149201" y="221628"/>
                  <a:pt x="143257" y="231470"/>
                </a:cubicBezTo>
                <a:cubicBezTo>
                  <a:pt x="138011" y="240846"/>
                  <a:pt x="132248" y="249937"/>
                  <a:pt x="128010" y="259805"/>
                </a:cubicBezTo>
                <a:cubicBezTo>
                  <a:pt x="116871" y="290807"/>
                  <a:pt x="111238" y="323571"/>
                  <a:pt x="105914" y="355998"/>
                </a:cubicBezTo>
                <a:cubicBezTo>
                  <a:pt x="103743" y="369596"/>
                  <a:pt x="101702" y="383219"/>
                  <a:pt x="99996" y="396895"/>
                </a:cubicBezTo>
                <a:cubicBezTo>
                  <a:pt x="98032" y="412927"/>
                  <a:pt x="95861" y="428985"/>
                  <a:pt x="93225" y="444940"/>
                </a:cubicBezTo>
                <a:cubicBezTo>
                  <a:pt x="92734" y="448177"/>
                  <a:pt x="92708" y="451881"/>
                  <a:pt x="90331" y="454393"/>
                </a:cubicBezTo>
                <a:cubicBezTo>
                  <a:pt x="84852" y="459884"/>
                  <a:pt x="76350" y="461101"/>
                  <a:pt x="69036" y="462759"/>
                </a:cubicBezTo>
                <a:cubicBezTo>
                  <a:pt x="57252" y="465168"/>
                  <a:pt x="45131" y="463821"/>
                  <a:pt x="33244" y="464442"/>
                </a:cubicBezTo>
                <a:cubicBezTo>
                  <a:pt x="26137" y="464209"/>
                  <a:pt x="17169" y="468742"/>
                  <a:pt x="11096" y="463924"/>
                </a:cubicBezTo>
                <a:cubicBezTo>
                  <a:pt x="10" y="451544"/>
                  <a:pt x="3654" y="404768"/>
                  <a:pt x="1690" y="386690"/>
                </a:cubicBezTo>
                <a:cubicBezTo>
                  <a:pt x="10" y="356827"/>
                  <a:pt x="-1670" y="326291"/>
                  <a:pt x="3292" y="296687"/>
                </a:cubicBezTo>
                <a:cubicBezTo>
                  <a:pt x="8641" y="270579"/>
                  <a:pt x="20038" y="246363"/>
                  <a:pt x="32081" y="222768"/>
                </a:cubicBezTo>
                <a:cubicBezTo>
                  <a:pt x="44072" y="198214"/>
                  <a:pt x="58518" y="175034"/>
                  <a:pt x="76712" y="154598"/>
                </a:cubicBezTo>
                <a:cubicBezTo>
                  <a:pt x="109790" y="111008"/>
                  <a:pt x="164500" y="87957"/>
                  <a:pt x="218641" y="98447"/>
                </a:cubicBezTo>
                <a:cubicBezTo>
                  <a:pt x="253994" y="104326"/>
                  <a:pt x="283429" y="116629"/>
                  <a:pt x="309711" y="141467"/>
                </a:cubicBezTo>
                <a:cubicBezTo>
                  <a:pt x="332453" y="74800"/>
                  <a:pt x="384552" y="8625"/>
                  <a:pt x="458670" y="984"/>
                </a:cubicBezTo>
                <a:cubicBezTo>
                  <a:pt x="508314" y="-3885"/>
                  <a:pt x="564600" y="9609"/>
                  <a:pt x="607525" y="34888"/>
                </a:cubicBezTo>
                <a:cubicBezTo>
                  <a:pt x="638795" y="53665"/>
                  <a:pt x="666033" y="79436"/>
                  <a:pt x="689240" y="107305"/>
                </a:cubicBezTo>
                <a:cubicBezTo>
                  <a:pt x="698931" y="118312"/>
                  <a:pt x="708829" y="129190"/>
                  <a:pt x="717486" y="141027"/>
                </a:cubicBezTo>
                <a:cubicBezTo>
                  <a:pt x="726841" y="153899"/>
                  <a:pt x="734775" y="167704"/>
                  <a:pt x="743510" y="180991"/>
                </a:cubicBezTo>
                <a:cubicBezTo>
                  <a:pt x="760334" y="145378"/>
                  <a:pt x="786564" y="115774"/>
                  <a:pt x="813596" y="87620"/>
                </a:cubicBezTo>
                <a:cubicBezTo>
                  <a:pt x="863550" y="34655"/>
                  <a:pt x="938857" y="14297"/>
                  <a:pt x="1005402" y="47941"/>
                </a:cubicBezTo>
                <a:cubicBezTo>
                  <a:pt x="1019021" y="54365"/>
                  <a:pt x="1032149" y="61979"/>
                  <a:pt x="1044115" y="71122"/>
                </a:cubicBezTo>
                <a:cubicBezTo>
                  <a:pt x="1056158" y="80783"/>
                  <a:pt x="1066598" y="92231"/>
                  <a:pt x="1077039" y="103549"/>
                </a:cubicBezTo>
                <a:cubicBezTo>
                  <a:pt x="1110815" y="138255"/>
                  <a:pt x="1135444" y="184565"/>
                  <a:pt x="1136167" y="233801"/>
                </a:cubicBezTo>
                <a:cubicBezTo>
                  <a:pt x="1151828" y="224348"/>
                  <a:pt x="1170538" y="221188"/>
                  <a:pt x="1188628" y="221602"/>
                </a:cubicBezTo>
                <a:cubicBezTo>
                  <a:pt x="1209147" y="223674"/>
                  <a:pt x="1227961" y="235200"/>
                  <a:pt x="1243493" y="248253"/>
                </a:cubicBezTo>
                <a:cubicBezTo>
                  <a:pt x="1263960" y="268041"/>
                  <a:pt x="1275279" y="295729"/>
                  <a:pt x="1284092" y="322354"/>
                </a:cubicBezTo>
                <a:cubicBezTo>
                  <a:pt x="1295566" y="362033"/>
                  <a:pt x="1293137" y="404302"/>
                  <a:pt x="1286340" y="444577"/>
                </a:cubicBezTo>
                <a:cubicBezTo>
                  <a:pt x="1283213" y="464442"/>
                  <a:pt x="1279311" y="484204"/>
                  <a:pt x="1276675" y="504147"/>
                </a:cubicBezTo>
                <a:cubicBezTo>
                  <a:pt x="1275900" y="510027"/>
                  <a:pt x="1275305" y="515932"/>
                  <a:pt x="1274659" y="521811"/>
                </a:cubicBezTo>
                <a:cubicBezTo>
                  <a:pt x="1274375" y="524401"/>
                  <a:pt x="1273548" y="527224"/>
                  <a:pt x="1271403" y="528908"/>
                </a:cubicBezTo>
                <a:cubicBezTo>
                  <a:pt x="1268689" y="531058"/>
                  <a:pt x="1265046" y="530902"/>
                  <a:pt x="1261764" y="530695"/>
                </a:cubicBezTo>
                <a:close/>
                <a:moveTo>
                  <a:pt x="1263650" y="519480"/>
                </a:moveTo>
                <a:cubicBezTo>
                  <a:pt x="1269568" y="460816"/>
                  <a:pt x="1288459" y="402049"/>
                  <a:pt x="1277554" y="342867"/>
                </a:cubicBezTo>
                <a:cubicBezTo>
                  <a:pt x="1271661" y="313962"/>
                  <a:pt x="1257034" y="276873"/>
                  <a:pt x="1235559" y="256205"/>
                </a:cubicBezTo>
                <a:cubicBezTo>
                  <a:pt x="1223490" y="246000"/>
                  <a:pt x="1208837" y="237375"/>
                  <a:pt x="1193513" y="233568"/>
                </a:cubicBezTo>
                <a:cubicBezTo>
                  <a:pt x="1179221" y="231574"/>
                  <a:pt x="1164052" y="233879"/>
                  <a:pt x="1150613" y="239059"/>
                </a:cubicBezTo>
                <a:cubicBezTo>
                  <a:pt x="1144902" y="241468"/>
                  <a:pt x="1139811" y="245094"/>
                  <a:pt x="1134151" y="247580"/>
                </a:cubicBezTo>
                <a:cubicBezTo>
                  <a:pt x="1131722" y="248616"/>
                  <a:pt x="1128440" y="247839"/>
                  <a:pt x="1126786" y="245715"/>
                </a:cubicBezTo>
                <a:cubicBezTo>
                  <a:pt x="1124615" y="242918"/>
                  <a:pt x="1125313" y="239214"/>
                  <a:pt x="1125055" y="235925"/>
                </a:cubicBezTo>
                <a:cubicBezTo>
                  <a:pt x="1124900" y="228569"/>
                  <a:pt x="1124434" y="222327"/>
                  <a:pt x="1123582" y="215282"/>
                </a:cubicBezTo>
                <a:cubicBezTo>
                  <a:pt x="1117147" y="172236"/>
                  <a:pt x="1092880" y="134629"/>
                  <a:pt x="1062566" y="104430"/>
                </a:cubicBezTo>
                <a:cubicBezTo>
                  <a:pt x="1046492" y="86015"/>
                  <a:pt x="1027239" y="70837"/>
                  <a:pt x="1005195" y="60244"/>
                </a:cubicBezTo>
                <a:cubicBezTo>
                  <a:pt x="982738" y="49418"/>
                  <a:pt x="957851" y="41078"/>
                  <a:pt x="932706" y="42580"/>
                </a:cubicBezTo>
                <a:cubicBezTo>
                  <a:pt x="894381" y="44341"/>
                  <a:pt x="857400" y="61099"/>
                  <a:pt x="829722" y="87491"/>
                </a:cubicBezTo>
                <a:cubicBezTo>
                  <a:pt x="808970" y="108470"/>
                  <a:pt x="788167" y="129993"/>
                  <a:pt x="771705" y="154598"/>
                </a:cubicBezTo>
                <a:cubicBezTo>
                  <a:pt x="765347" y="164311"/>
                  <a:pt x="759378" y="174308"/>
                  <a:pt x="754183" y="184720"/>
                </a:cubicBezTo>
                <a:cubicBezTo>
                  <a:pt x="751470" y="191092"/>
                  <a:pt x="746198" y="201607"/>
                  <a:pt x="738626" y="193811"/>
                </a:cubicBezTo>
                <a:cubicBezTo>
                  <a:pt x="725730" y="175059"/>
                  <a:pt x="715005" y="154754"/>
                  <a:pt x="700378" y="137219"/>
                </a:cubicBezTo>
                <a:cubicBezTo>
                  <a:pt x="677223" y="110231"/>
                  <a:pt x="655257" y="83114"/>
                  <a:pt x="626778" y="61798"/>
                </a:cubicBezTo>
                <a:cubicBezTo>
                  <a:pt x="585403" y="28490"/>
                  <a:pt x="531908" y="12147"/>
                  <a:pt x="479241" y="11034"/>
                </a:cubicBezTo>
                <a:cubicBezTo>
                  <a:pt x="420525" y="9946"/>
                  <a:pt x="375559" y="44134"/>
                  <a:pt x="345245" y="92308"/>
                </a:cubicBezTo>
                <a:cubicBezTo>
                  <a:pt x="337285" y="105880"/>
                  <a:pt x="329946" y="119892"/>
                  <a:pt x="324080" y="134500"/>
                </a:cubicBezTo>
                <a:cubicBezTo>
                  <a:pt x="320229" y="141337"/>
                  <a:pt x="319428" y="161332"/>
                  <a:pt x="307747" y="154417"/>
                </a:cubicBezTo>
                <a:cubicBezTo>
                  <a:pt x="293223" y="142114"/>
                  <a:pt x="279036" y="128750"/>
                  <a:pt x="260997" y="121860"/>
                </a:cubicBezTo>
                <a:cubicBezTo>
                  <a:pt x="227737" y="108263"/>
                  <a:pt x="190136" y="101814"/>
                  <a:pt x="155067" y="111992"/>
                </a:cubicBezTo>
                <a:cubicBezTo>
                  <a:pt x="129018" y="119374"/>
                  <a:pt x="106017" y="135562"/>
                  <a:pt x="88806" y="156178"/>
                </a:cubicBezTo>
                <a:cubicBezTo>
                  <a:pt x="61361" y="185368"/>
                  <a:pt x="42573" y="220955"/>
                  <a:pt x="25801" y="257034"/>
                </a:cubicBezTo>
                <a:cubicBezTo>
                  <a:pt x="27016" y="257914"/>
                  <a:pt x="27352" y="259572"/>
                  <a:pt x="26628" y="260893"/>
                </a:cubicBezTo>
                <a:cubicBezTo>
                  <a:pt x="23217" y="267264"/>
                  <a:pt x="20012" y="273273"/>
                  <a:pt x="17014" y="279437"/>
                </a:cubicBezTo>
                <a:cubicBezTo>
                  <a:pt x="10941" y="297904"/>
                  <a:pt x="9701" y="317718"/>
                  <a:pt x="10760" y="337039"/>
                </a:cubicBezTo>
                <a:cubicBezTo>
                  <a:pt x="11329" y="356490"/>
                  <a:pt x="12156" y="375967"/>
                  <a:pt x="13345" y="395392"/>
                </a:cubicBezTo>
                <a:cubicBezTo>
                  <a:pt x="14353" y="415258"/>
                  <a:pt x="12854" y="435641"/>
                  <a:pt x="18255" y="454704"/>
                </a:cubicBezTo>
                <a:cubicBezTo>
                  <a:pt x="39188" y="450793"/>
                  <a:pt x="61671" y="456543"/>
                  <a:pt x="81492" y="447219"/>
                </a:cubicBezTo>
                <a:cubicBezTo>
                  <a:pt x="89736" y="394849"/>
                  <a:pt x="94336" y="341805"/>
                  <a:pt x="107258" y="290264"/>
                </a:cubicBezTo>
                <a:cubicBezTo>
                  <a:pt x="110488" y="277443"/>
                  <a:pt x="113486" y="264467"/>
                  <a:pt x="118913" y="252372"/>
                </a:cubicBezTo>
                <a:cubicBezTo>
                  <a:pt x="124262" y="240898"/>
                  <a:pt x="131163" y="230201"/>
                  <a:pt x="137287" y="219116"/>
                </a:cubicBezTo>
                <a:cubicBezTo>
                  <a:pt x="144110" y="208548"/>
                  <a:pt x="149537" y="194018"/>
                  <a:pt x="162432" y="189848"/>
                </a:cubicBezTo>
                <a:cubicBezTo>
                  <a:pt x="180548" y="186171"/>
                  <a:pt x="198819" y="195313"/>
                  <a:pt x="211999" y="207279"/>
                </a:cubicBezTo>
                <a:cubicBezTo>
                  <a:pt x="238617" y="229035"/>
                  <a:pt x="250066" y="262136"/>
                  <a:pt x="262470" y="293035"/>
                </a:cubicBezTo>
                <a:cubicBezTo>
                  <a:pt x="277614" y="326161"/>
                  <a:pt x="287073" y="361593"/>
                  <a:pt x="292422" y="397568"/>
                </a:cubicBezTo>
                <a:cubicBezTo>
                  <a:pt x="294774" y="414066"/>
                  <a:pt x="292629" y="430928"/>
                  <a:pt x="295187" y="447400"/>
                </a:cubicBezTo>
                <a:cubicBezTo>
                  <a:pt x="321909" y="440562"/>
                  <a:pt x="348010" y="431420"/>
                  <a:pt x="374551" y="423934"/>
                </a:cubicBezTo>
                <a:cubicBezTo>
                  <a:pt x="375817" y="375786"/>
                  <a:pt x="376386" y="327223"/>
                  <a:pt x="384991" y="279722"/>
                </a:cubicBezTo>
                <a:cubicBezTo>
                  <a:pt x="390651" y="249704"/>
                  <a:pt x="403159" y="221369"/>
                  <a:pt x="419156" y="195495"/>
                </a:cubicBezTo>
                <a:cubicBezTo>
                  <a:pt x="431767" y="173091"/>
                  <a:pt x="447325" y="152526"/>
                  <a:pt x="466655" y="135510"/>
                </a:cubicBezTo>
                <a:cubicBezTo>
                  <a:pt x="479887" y="122871"/>
                  <a:pt x="495909" y="112381"/>
                  <a:pt x="514464" y="110490"/>
                </a:cubicBezTo>
                <a:cubicBezTo>
                  <a:pt x="588685" y="103523"/>
                  <a:pt x="631378" y="160063"/>
                  <a:pt x="660839" y="220204"/>
                </a:cubicBezTo>
                <a:cubicBezTo>
                  <a:pt x="683270" y="266254"/>
                  <a:pt x="692858" y="317252"/>
                  <a:pt x="698569" y="367809"/>
                </a:cubicBezTo>
                <a:cubicBezTo>
                  <a:pt x="701024" y="386094"/>
                  <a:pt x="696786" y="405053"/>
                  <a:pt x="697613" y="423209"/>
                </a:cubicBezTo>
                <a:cubicBezTo>
                  <a:pt x="725937" y="419998"/>
                  <a:pt x="754442" y="416138"/>
                  <a:pt x="782352" y="410648"/>
                </a:cubicBezTo>
                <a:cubicBezTo>
                  <a:pt x="789123" y="372574"/>
                  <a:pt x="800287" y="335589"/>
                  <a:pt x="812071" y="298811"/>
                </a:cubicBezTo>
                <a:cubicBezTo>
                  <a:pt x="822770" y="260970"/>
                  <a:pt x="836260" y="222794"/>
                  <a:pt x="861276" y="191843"/>
                </a:cubicBezTo>
                <a:cubicBezTo>
                  <a:pt x="873836" y="175836"/>
                  <a:pt x="889006" y="161850"/>
                  <a:pt x="906941" y="152112"/>
                </a:cubicBezTo>
                <a:cubicBezTo>
                  <a:pt x="924617" y="141959"/>
                  <a:pt x="944490" y="132480"/>
                  <a:pt x="965371" y="135717"/>
                </a:cubicBezTo>
                <a:cubicBezTo>
                  <a:pt x="1008942" y="140379"/>
                  <a:pt x="1021347" y="177831"/>
                  <a:pt x="1027704" y="215516"/>
                </a:cubicBezTo>
                <a:cubicBezTo>
                  <a:pt x="1030030" y="228854"/>
                  <a:pt x="1028506" y="242374"/>
                  <a:pt x="1028015" y="255790"/>
                </a:cubicBezTo>
                <a:cubicBezTo>
                  <a:pt x="1027368" y="282442"/>
                  <a:pt x="1025043" y="309119"/>
                  <a:pt x="1018840" y="335123"/>
                </a:cubicBezTo>
                <a:cubicBezTo>
                  <a:pt x="1011734" y="361463"/>
                  <a:pt x="1002378" y="387182"/>
                  <a:pt x="994212" y="413212"/>
                </a:cubicBezTo>
                <a:cubicBezTo>
                  <a:pt x="989948" y="427845"/>
                  <a:pt x="981213" y="440614"/>
                  <a:pt x="976484" y="454963"/>
                </a:cubicBezTo>
                <a:cubicBezTo>
                  <a:pt x="1000879" y="454600"/>
                  <a:pt x="1024836" y="461049"/>
                  <a:pt x="1049180" y="460868"/>
                </a:cubicBezTo>
                <a:cubicBezTo>
                  <a:pt x="1056907" y="431394"/>
                  <a:pt x="1064970" y="401583"/>
                  <a:pt x="1080501" y="375139"/>
                </a:cubicBezTo>
                <a:cubicBezTo>
                  <a:pt x="1092777" y="352476"/>
                  <a:pt x="1105414" y="328570"/>
                  <a:pt x="1121902" y="308730"/>
                </a:cubicBezTo>
                <a:cubicBezTo>
                  <a:pt x="1168212" y="260219"/>
                  <a:pt x="1208295" y="295210"/>
                  <a:pt x="1211758" y="352295"/>
                </a:cubicBezTo>
                <a:cubicBezTo>
                  <a:pt x="1212714" y="380655"/>
                  <a:pt x="1210672" y="409327"/>
                  <a:pt x="1204289" y="437040"/>
                </a:cubicBezTo>
                <a:cubicBezTo>
                  <a:pt x="1198836" y="462811"/>
                  <a:pt x="1188396" y="487131"/>
                  <a:pt x="1181005" y="512332"/>
                </a:cubicBezTo>
                <a:cubicBezTo>
                  <a:pt x="1208734" y="511451"/>
                  <a:pt x="1236127" y="517175"/>
                  <a:pt x="1263650" y="51948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6"/>
          <p:cNvSpPr/>
          <p:nvPr/>
        </p:nvSpPr>
        <p:spPr>
          <a:xfrm rot="981470">
            <a:off x="9100789" y="5317540"/>
            <a:ext cx="1270463" cy="508470"/>
          </a:xfrm>
          <a:custGeom>
            <a:avLst/>
            <a:gdLst/>
            <a:ahLst/>
            <a:cxnLst/>
            <a:rect l="l" t="t" r="r" b="b"/>
            <a:pathLst>
              <a:path w="1270463" h="508470" extrusionOk="0">
                <a:moveTo>
                  <a:pt x="1267123" y="331857"/>
                </a:moveTo>
                <a:cubicBezTo>
                  <a:pt x="1278055" y="391039"/>
                  <a:pt x="1259163" y="449807"/>
                  <a:pt x="1253219" y="508471"/>
                </a:cubicBezTo>
                <a:cubicBezTo>
                  <a:pt x="1225697" y="506166"/>
                  <a:pt x="1198303" y="500442"/>
                  <a:pt x="1170548" y="501374"/>
                </a:cubicBezTo>
                <a:cubicBezTo>
                  <a:pt x="1177939" y="476173"/>
                  <a:pt x="1188380" y="451853"/>
                  <a:pt x="1193833" y="426108"/>
                </a:cubicBezTo>
                <a:cubicBezTo>
                  <a:pt x="1200216" y="398421"/>
                  <a:pt x="1202257" y="369749"/>
                  <a:pt x="1201301" y="341363"/>
                </a:cubicBezTo>
                <a:cubicBezTo>
                  <a:pt x="1197812" y="284279"/>
                  <a:pt x="1157756" y="249288"/>
                  <a:pt x="1111445" y="297799"/>
                </a:cubicBezTo>
                <a:cubicBezTo>
                  <a:pt x="1094958" y="317638"/>
                  <a:pt x="1082320" y="341544"/>
                  <a:pt x="1070045" y="364207"/>
                </a:cubicBezTo>
                <a:cubicBezTo>
                  <a:pt x="1054513" y="390651"/>
                  <a:pt x="1046450" y="420462"/>
                  <a:pt x="1038723" y="449936"/>
                </a:cubicBezTo>
                <a:cubicBezTo>
                  <a:pt x="1014379" y="450092"/>
                  <a:pt x="990449" y="443643"/>
                  <a:pt x="966053" y="444031"/>
                </a:cubicBezTo>
                <a:cubicBezTo>
                  <a:pt x="970782" y="429657"/>
                  <a:pt x="979517" y="416914"/>
                  <a:pt x="983781" y="402280"/>
                </a:cubicBezTo>
                <a:cubicBezTo>
                  <a:pt x="991948" y="376250"/>
                  <a:pt x="1001303" y="350531"/>
                  <a:pt x="1008410" y="324191"/>
                </a:cubicBezTo>
                <a:cubicBezTo>
                  <a:pt x="1014612" y="298187"/>
                  <a:pt x="1016912" y="271510"/>
                  <a:pt x="1017584" y="244859"/>
                </a:cubicBezTo>
                <a:cubicBezTo>
                  <a:pt x="1018075" y="231416"/>
                  <a:pt x="1019574" y="217897"/>
                  <a:pt x="1017274" y="204584"/>
                </a:cubicBezTo>
                <a:cubicBezTo>
                  <a:pt x="1010891" y="166899"/>
                  <a:pt x="998486" y="129447"/>
                  <a:pt x="954941" y="124785"/>
                </a:cubicBezTo>
                <a:cubicBezTo>
                  <a:pt x="934060" y="121522"/>
                  <a:pt x="914161" y="131027"/>
                  <a:pt x="896510" y="141180"/>
                </a:cubicBezTo>
                <a:cubicBezTo>
                  <a:pt x="878575" y="150919"/>
                  <a:pt x="863405" y="164905"/>
                  <a:pt x="850846" y="180911"/>
                </a:cubicBezTo>
                <a:cubicBezTo>
                  <a:pt x="825830" y="211836"/>
                  <a:pt x="812365" y="250013"/>
                  <a:pt x="801641" y="287879"/>
                </a:cubicBezTo>
                <a:cubicBezTo>
                  <a:pt x="789882" y="324657"/>
                  <a:pt x="778692" y="361617"/>
                  <a:pt x="771921" y="399716"/>
                </a:cubicBezTo>
                <a:cubicBezTo>
                  <a:pt x="744011" y="405207"/>
                  <a:pt x="715506" y="409066"/>
                  <a:pt x="687182" y="412277"/>
                </a:cubicBezTo>
                <a:cubicBezTo>
                  <a:pt x="686381" y="394121"/>
                  <a:pt x="690620" y="375163"/>
                  <a:pt x="688164" y="356877"/>
                </a:cubicBezTo>
                <a:cubicBezTo>
                  <a:pt x="682453" y="306320"/>
                  <a:pt x="672865" y="255322"/>
                  <a:pt x="650434" y="209272"/>
                </a:cubicBezTo>
                <a:cubicBezTo>
                  <a:pt x="620973" y="149131"/>
                  <a:pt x="578280" y="92565"/>
                  <a:pt x="504060" y="99559"/>
                </a:cubicBezTo>
                <a:cubicBezTo>
                  <a:pt x="485479" y="101449"/>
                  <a:pt x="469482" y="111965"/>
                  <a:pt x="456250" y="124578"/>
                </a:cubicBezTo>
                <a:cubicBezTo>
                  <a:pt x="436920" y="141595"/>
                  <a:pt x="421336" y="162133"/>
                  <a:pt x="408751" y="184563"/>
                </a:cubicBezTo>
                <a:cubicBezTo>
                  <a:pt x="392754" y="210437"/>
                  <a:pt x="380246" y="238772"/>
                  <a:pt x="374587" y="268790"/>
                </a:cubicBezTo>
                <a:cubicBezTo>
                  <a:pt x="365981" y="316291"/>
                  <a:pt x="365412" y="364854"/>
                  <a:pt x="364146" y="413003"/>
                </a:cubicBezTo>
                <a:cubicBezTo>
                  <a:pt x="337606" y="420462"/>
                  <a:pt x="311504" y="429605"/>
                  <a:pt x="284783" y="436442"/>
                </a:cubicBezTo>
                <a:cubicBezTo>
                  <a:pt x="282224" y="419970"/>
                  <a:pt x="284343" y="403135"/>
                  <a:pt x="282017" y="386610"/>
                </a:cubicBezTo>
                <a:cubicBezTo>
                  <a:pt x="276668" y="350609"/>
                  <a:pt x="267209" y="315204"/>
                  <a:pt x="252065" y="282077"/>
                </a:cubicBezTo>
                <a:cubicBezTo>
                  <a:pt x="239661" y="251178"/>
                  <a:pt x="228212" y="218052"/>
                  <a:pt x="201594" y="196296"/>
                </a:cubicBezTo>
                <a:cubicBezTo>
                  <a:pt x="188414" y="184330"/>
                  <a:pt x="170118" y="175187"/>
                  <a:pt x="152028" y="178865"/>
                </a:cubicBezTo>
                <a:cubicBezTo>
                  <a:pt x="139132" y="183035"/>
                  <a:pt x="133705" y="197565"/>
                  <a:pt x="126882" y="208132"/>
                </a:cubicBezTo>
                <a:cubicBezTo>
                  <a:pt x="120758" y="219192"/>
                  <a:pt x="113883" y="229914"/>
                  <a:pt x="108508" y="241388"/>
                </a:cubicBezTo>
                <a:cubicBezTo>
                  <a:pt x="103055" y="253483"/>
                  <a:pt x="100058" y="266459"/>
                  <a:pt x="96853" y="279280"/>
                </a:cubicBezTo>
                <a:cubicBezTo>
                  <a:pt x="83906" y="330795"/>
                  <a:pt x="79306" y="383865"/>
                  <a:pt x="71062" y="436209"/>
                </a:cubicBezTo>
                <a:cubicBezTo>
                  <a:pt x="51240" y="445507"/>
                  <a:pt x="28757" y="439783"/>
                  <a:pt x="7824" y="443669"/>
                </a:cubicBezTo>
                <a:cubicBezTo>
                  <a:pt x="2423" y="424606"/>
                  <a:pt x="3922" y="404223"/>
                  <a:pt x="2914" y="384357"/>
                </a:cubicBezTo>
                <a:cubicBezTo>
                  <a:pt x="1725" y="364932"/>
                  <a:pt x="898" y="345481"/>
                  <a:pt x="330" y="326004"/>
                </a:cubicBezTo>
                <a:cubicBezTo>
                  <a:pt x="-704" y="306682"/>
                  <a:pt x="511" y="286843"/>
                  <a:pt x="6584" y="268402"/>
                </a:cubicBezTo>
                <a:cubicBezTo>
                  <a:pt x="9582" y="262238"/>
                  <a:pt x="12786" y="256229"/>
                  <a:pt x="16197" y="249857"/>
                </a:cubicBezTo>
                <a:cubicBezTo>
                  <a:pt x="16921" y="248536"/>
                  <a:pt x="16585" y="246853"/>
                  <a:pt x="15370" y="245998"/>
                </a:cubicBezTo>
                <a:cubicBezTo>
                  <a:pt x="32142" y="209919"/>
                  <a:pt x="50956" y="174332"/>
                  <a:pt x="78375" y="145169"/>
                </a:cubicBezTo>
                <a:cubicBezTo>
                  <a:pt x="95587" y="124552"/>
                  <a:pt x="118587" y="108339"/>
                  <a:pt x="144637" y="100983"/>
                </a:cubicBezTo>
                <a:cubicBezTo>
                  <a:pt x="179705" y="90804"/>
                  <a:pt x="217307" y="97253"/>
                  <a:pt x="250567" y="110851"/>
                </a:cubicBezTo>
                <a:cubicBezTo>
                  <a:pt x="268605" y="117715"/>
                  <a:pt x="282793" y="131105"/>
                  <a:pt x="297316" y="143408"/>
                </a:cubicBezTo>
                <a:cubicBezTo>
                  <a:pt x="308997" y="150323"/>
                  <a:pt x="309799" y="130328"/>
                  <a:pt x="313649" y="123490"/>
                </a:cubicBezTo>
                <a:cubicBezTo>
                  <a:pt x="319515" y="108883"/>
                  <a:pt x="326855" y="94845"/>
                  <a:pt x="334814" y="81299"/>
                </a:cubicBezTo>
                <a:cubicBezTo>
                  <a:pt x="365102" y="33150"/>
                  <a:pt x="410095" y="-1038"/>
                  <a:pt x="468810" y="24"/>
                </a:cubicBezTo>
                <a:cubicBezTo>
                  <a:pt x="521478" y="1112"/>
                  <a:pt x="574973" y="17455"/>
                  <a:pt x="616347" y="50788"/>
                </a:cubicBezTo>
                <a:cubicBezTo>
                  <a:pt x="644826" y="72104"/>
                  <a:pt x="666792" y="99222"/>
                  <a:pt x="689948" y="126210"/>
                </a:cubicBezTo>
                <a:cubicBezTo>
                  <a:pt x="704575" y="143744"/>
                  <a:pt x="715299" y="164050"/>
                  <a:pt x="728195" y="182802"/>
                </a:cubicBezTo>
                <a:cubicBezTo>
                  <a:pt x="735767" y="190572"/>
                  <a:pt x="741039" y="180082"/>
                  <a:pt x="743753" y="173685"/>
                </a:cubicBezTo>
                <a:cubicBezTo>
                  <a:pt x="748921" y="163273"/>
                  <a:pt x="754891" y="153276"/>
                  <a:pt x="761248" y="143563"/>
                </a:cubicBezTo>
                <a:cubicBezTo>
                  <a:pt x="777710" y="118932"/>
                  <a:pt x="798514" y="97435"/>
                  <a:pt x="819266" y="76456"/>
                </a:cubicBezTo>
                <a:cubicBezTo>
                  <a:pt x="846943" y="50063"/>
                  <a:pt x="883924" y="33306"/>
                  <a:pt x="922249" y="31545"/>
                </a:cubicBezTo>
                <a:cubicBezTo>
                  <a:pt x="947369" y="30042"/>
                  <a:pt x="972255" y="38382"/>
                  <a:pt x="994713" y="49209"/>
                </a:cubicBezTo>
                <a:cubicBezTo>
                  <a:pt x="1016757" y="59802"/>
                  <a:pt x="1036010" y="74979"/>
                  <a:pt x="1052084" y="93394"/>
                </a:cubicBezTo>
                <a:cubicBezTo>
                  <a:pt x="1082398" y="123594"/>
                  <a:pt x="1106639" y="161201"/>
                  <a:pt x="1113099" y="204247"/>
                </a:cubicBezTo>
                <a:cubicBezTo>
                  <a:pt x="1113978" y="211292"/>
                  <a:pt x="1114417" y="217508"/>
                  <a:pt x="1114572" y="224890"/>
                </a:cubicBezTo>
                <a:cubicBezTo>
                  <a:pt x="1114805" y="228179"/>
                  <a:pt x="1114107" y="231883"/>
                  <a:pt x="1116304" y="234680"/>
                </a:cubicBezTo>
                <a:cubicBezTo>
                  <a:pt x="1117932" y="236804"/>
                  <a:pt x="1121214" y="237581"/>
                  <a:pt x="1123669" y="236545"/>
                </a:cubicBezTo>
                <a:cubicBezTo>
                  <a:pt x="1129329" y="234058"/>
                  <a:pt x="1134420" y="230432"/>
                  <a:pt x="1140157" y="228023"/>
                </a:cubicBezTo>
                <a:cubicBezTo>
                  <a:pt x="1153595" y="222818"/>
                  <a:pt x="1168739" y="220538"/>
                  <a:pt x="1183056" y="222533"/>
                </a:cubicBezTo>
                <a:cubicBezTo>
                  <a:pt x="1198381" y="226314"/>
                  <a:pt x="1213034" y="234965"/>
                  <a:pt x="1225102" y="245144"/>
                </a:cubicBezTo>
                <a:cubicBezTo>
                  <a:pt x="1246578" y="265864"/>
                  <a:pt x="1261205" y="302953"/>
                  <a:pt x="1267123" y="331857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6"/>
          <p:cNvSpPr/>
          <p:nvPr/>
        </p:nvSpPr>
        <p:spPr>
          <a:xfrm rot="-1168472">
            <a:off x="8670288" y="8359144"/>
            <a:ext cx="586943" cy="1000734"/>
          </a:xfrm>
          <a:custGeom>
            <a:avLst/>
            <a:gdLst/>
            <a:ahLst/>
            <a:cxnLst/>
            <a:rect l="l" t="t" r="r" b="b"/>
            <a:pathLst>
              <a:path w="586943" h="1000734" extrusionOk="0">
                <a:moveTo>
                  <a:pt x="0" y="298761"/>
                </a:moveTo>
                <a:cubicBezTo>
                  <a:pt x="341" y="257962"/>
                  <a:pt x="1195" y="221089"/>
                  <a:pt x="12120" y="185070"/>
                </a:cubicBezTo>
                <a:cubicBezTo>
                  <a:pt x="13315" y="180973"/>
                  <a:pt x="14339" y="176706"/>
                  <a:pt x="16217" y="172779"/>
                </a:cubicBezTo>
                <a:cubicBezTo>
                  <a:pt x="32093" y="141540"/>
                  <a:pt x="50700" y="112349"/>
                  <a:pt x="73233" y="84865"/>
                </a:cubicBezTo>
                <a:cubicBezTo>
                  <a:pt x="92523" y="61137"/>
                  <a:pt x="115398" y="43554"/>
                  <a:pt x="141687" y="29897"/>
                </a:cubicBezTo>
                <a:cubicBezTo>
                  <a:pt x="176511" y="11973"/>
                  <a:pt x="214408" y="5145"/>
                  <a:pt x="253329" y="1219"/>
                </a:cubicBezTo>
                <a:cubicBezTo>
                  <a:pt x="293445" y="-2878"/>
                  <a:pt x="332025" y="3950"/>
                  <a:pt x="370263" y="12827"/>
                </a:cubicBezTo>
                <a:cubicBezTo>
                  <a:pt x="442984" y="29556"/>
                  <a:pt x="504609" y="64892"/>
                  <a:pt x="548822" y="126347"/>
                </a:cubicBezTo>
                <a:cubicBezTo>
                  <a:pt x="576306" y="164756"/>
                  <a:pt x="589450" y="208286"/>
                  <a:pt x="586548" y="255401"/>
                </a:cubicBezTo>
                <a:cubicBezTo>
                  <a:pt x="584670" y="284763"/>
                  <a:pt x="581768" y="314466"/>
                  <a:pt x="575794" y="343316"/>
                </a:cubicBezTo>
                <a:cubicBezTo>
                  <a:pt x="567770" y="382066"/>
                  <a:pt x="554285" y="419451"/>
                  <a:pt x="532434" y="452909"/>
                </a:cubicBezTo>
                <a:cubicBezTo>
                  <a:pt x="516900" y="476467"/>
                  <a:pt x="499659" y="498830"/>
                  <a:pt x="482929" y="521534"/>
                </a:cubicBezTo>
                <a:cubicBezTo>
                  <a:pt x="480369" y="524948"/>
                  <a:pt x="476954" y="527679"/>
                  <a:pt x="473540" y="530410"/>
                </a:cubicBezTo>
                <a:cubicBezTo>
                  <a:pt x="455787" y="545262"/>
                  <a:pt x="436326" y="558577"/>
                  <a:pt x="420621" y="575306"/>
                </a:cubicBezTo>
                <a:cubicBezTo>
                  <a:pt x="397747" y="599717"/>
                  <a:pt x="370434" y="621056"/>
                  <a:pt x="357289" y="653490"/>
                </a:cubicBezTo>
                <a:cubicBezTo>
                  <a:pt x="349437" y="672951"/>
                  <a:pt x="342779" y="692753"/>
                  <a:pt x="342096" y="714091"/>
                </a:cubicBezTo>
                <a:cubicBezTo>
                  <a:pt x="341926" y="720749"/>
                  <a:pt x="340731" y="727748"/>
                  <a:pt x="338341" y="734064"/>
                </a:cubicBezTo>
                <a:cubicBezTo>
                  <a:pt x="334927" y="743111"/>
                  <a:pt x="325538" y="745672"/>
                  <a:pt x="319222" y="738502"/>
                </a:cubicBezTo>
                <a:cubicBezTo>
                  <a:pt x="314271" y="733040"/>
                  <a:pt x="310174" y="724846"/>
                  <a:pt x="310003" y="717676"/>
                </a:cubicBezTo>
                <a:cubicBezTo>
                  <a:pt x="309662" y="706068"/>
                  <a:pt x="312052" y="694289"/>
                  <a:pt x="314442" y="682852"/>
                </a:cubicBezTo>
                <a:cubicBezTo>
                  <a:pt x="318368" y="664928"/>
                  <a:pt x="321441" y="646320"/>
                  <a:pt x="328098" y="629421"/>
                </a:cubicBezTo>
                <a:cubicBezTo>
                  <a:pt x="340389" y="598523"/>
                  <a:pt x="361386" y="573599"/>
                  <a:pt x="388358" y="553968"/>
                </a:cubicBezTo>
                <a:cubicBezTo>
                  <a:pt x="392284" y="551066"/>
                  <a:pt x="395869" y="547823"/>
                  <a:pt x="399454" y="544408"/>
                </a:cubicBezTo>
                <a:cubicBezTo>
                  <a:pt x="424548" y="520339"/>
                  <a:pt x="450495" y="496952"/>
                  <a:pt x="474394" y="471858"/>
                </a:cubicBezTo>
                <a:cubicBezTo>
                  <a:pt x="484636" y="461103"/>
                  <a:pt x="491465" y="446935"/>
                  <a:pt x="499146" y="433790"/>
                </a:cubicBezTo>
                <a:cubicBezTo>
                  <a:pt x="506999" y="420475"/>
                  <a:pt x="513656" y="406477"/>
                  <a:pt x="521168" y="393162"/>
                </a:cubicBezTo>
                <a:cubicBezTo>
                  <a:pt x="541652" y="357143"/>
                  <a:pt x="549505" y="317539"/>
                  <a:pt x="555650" y="277081"/>
                </a:cubicBezTo>
                <a:cubicBezTo>
                  <a:pt x="559577" y="252158"/>
                  <a:pt x="558040" y="227918"/>
                  <a:pt x="554114" y="203507"/>
                </a:cubicBezTo>
                <a:cubicBezTo>
                  <a:pt x="548481" y="168853"/>
                  <a:pt x="528337" y="142393"/>
                  <a:pt x="504438" y="118665"/>
                </a:cubicBezTo>
                <a:cubicBezTo>
                  <a:pt x="475760" y="90328"/>
                  <a:pt x="441618" y="70014"/>
                  <a:pt x="404575" y="55845"/>
                </a:cubicBezTo>
                <a:cubicBezTo>
                  <a:pt x="350802" y="35189"/>
                  <a:pt x="294981" y="27508"/>
                  <a:pt x="237453" y="34336"/>
                </a:cubicBezTo>
                <a:cubicBezTo>
                  <a:pt x="185387" y="40652"/>
                  <a:pt x="140492" y="63527"/>
                  <a:pt x="102936" y="98863"/>
                </a:cubicBezTo>
                <a:cubicBezTo>
                  <a:pt x="86207" y="114568"/>
                  <a:pt x="76135" y="137101"/>
                  <a:pt x="61796" y="155538"/>
                </a:cubicBezTo>
                <a:cubicBezTo>
                  <a:pt x="46432" y="174998"/>
                  <a:pt x="39092" y="197361"/>
                  <a:pt x="33117" y="220748"/>
                </a:cubicBezTo>
                <a:cubicBezTo>
                  <a:pt x="24923" y="252329"/>
                  <a:pt x="25094" y="284592"/>
                  <a:pt x="28337" y="316344"/>
                </a:cubicBezTo>
                <a:cubicBezTo>
                  <a:pt x="32093" y="352534"/>
                  <a:pt x="39604" y="388211"/>
                  <a:pt x="44554" y="424231"/>
                </a:cubicBezTo>
                <a:cubicBezTo>
                  <a:pt x="50017" y="463835"/>
                  <a:pt x="61796" y="501390"/>
                  <a:pt x="78525" y="537239"/>
                </a:cubicBezTo>
                <a:cubicBezTo>
                  <a:pt x="97986" y="578891"/>
                  <a:pt x="106862" y="622934"/>
                  <a:pt x="107545" y="668171"/>
                </a:cubicBezTo>
                <a:cubicBezTo>
                  <a:pt x="107887" y="689509"/>
                  <a:pt x="102765" y="710848"/>
                  <a:pt x="99863" y="732186"/>
                </a:cubicBezTo>
                <a:cubicBezTo>
                  <a:pt x="99010" y="737819"/>
                  <a:pt x="96791" y="743794"/>
                  <a:pt x="89792" y="743111"/>
                </a:cubicBezTo>
                <a:cubicBezTo>
                  <a:pt x="82110" y="742429"/>
                  <a:pt x="78184" y="737478"/>
                  <a:pt x="78013" y="729284"/>
                </a:cubicBezTo>
                <a:cubicBezTo>
                  <a:pt x="77672" y="712726"/>
                  <a:pt x="76306" y="695996"/>
                  <a:pt x="75964" y="679438"/>
                </a:cubicBezTo>
                <a:cubicBezTo>
                  <a:pt x="74599" y="627543"/>
                  <a:pt x="62137" y="578379"/>
                  <a:pt x="43189" y="530240"/>
                </a:cubicBezTo>
                <a:cubicBezTo>
                  <a:pt x="32946" y="504463"/>
                  <a:pt x="24582" y="477833"/>
                  <a:pt x="18095" y="450861"/>
                </a:cubicBezTo>
                <a:cubicBezTo>
                  <a:pt x="11779" y="424060"/>
                  <a:pt x="8194" y="396405"/>
                  <a:pt x="4950" y="368922"/>
                </a:cubicBezTo>
                <a:cubicBezTo>
                  <a:pt x="2048" y="344340"/>
                  <a:pt x="1366" y="319587"/>
                  <a:pt x="0" y="298761"/>
                </a:cubicBezTo>
                <a:close/>
                <a:moveTo>
                  <a:pt x="268692" y="686095"/>
                </a:moveTo>
                <a:cubicBezTo>
                  <a:pt x="271082" y="657929"/>
                  <a:pt x="274667" y="629933"/>
                  <a:pt x="279276" y="601937"/>
                </a:cubicBezTo>
                <a:cubicBezTo>
                  <a:pt x="282690" y="581281"/>
                  <a:pt x="286275" y="560455"/>
                  <a:pt x="293445" y="540994"/>
                </a:cubicBezTo>
                <a:cubicBezTo>
                  <a:pt x="298225" y="527679"/>
                  <a:pt x="307443" y="514876"/>
                  <a:pt x="317685" y="504804"/>
                </a:cubicBezTo>
                <a:cubicBezTo>
                  <a:pt x="334244" y="488417"/>
                  <a:pt x="353534" y="474760"/>
                  <a:pt x="370775" y="459055"/>
                </a:cubicBezTo>
                <a:cubicBezTo>
                  <a:pt x="379310" y="451373"/>
                  <a:pt x="388016" y="442496"/>
                  <a:pt x="393138" y="432425"/>
                </a:cubicBezTo>
                <a:cubicBezTo>
                  <a:pt x="406111" y="406989"/>
                  <a:pt x="409525" y="379335"/>
                  <a:pt x="402185" y="351509"/>
                </a:cubicBezTo>
                <a:cubicBezTo>
                  <a:pt x="396381" y="329659"/>
                  <a:pt x="386480" y="310369"/>
                  <a:pt x="365312" y="298249"/>
                </a:cubicBezTo>
                <a:cubicBezTo>
                  <a:pt x="349778" y="289372"/>
                  <a:pt x="334414" y="284080"/>
                  <a:pt x="315978" y="288689"/>
                </a:cubicBezTo>
                <a:cubicBezTo>
                  <a:pt x="314100" y="283056"/>
                  <a:pt x="312564" y="278447"/>
                  <a:pt x="310857" y="274009"/>
                </a:cubicBezTo>
                <a:cubicBezTo>
                  <a:pt x="296005" y="236282"/>
                  <a:pt x="241721" y="211530"/>
                  <a:pt x="205531" y="227405"/>
                </a:cubicBezTo>
                <a:cubicBezTo>
                  <a:pt x="175316" y="240550"/>
                  <a:pt x="155172" y="263425"/>
                  <a:pt x="145784" y="295688"/>
                </a:cubicBezTo>
                <a:cubicBezTo>
                  <a:pt x="138614" y="320441"/>
                  <a:pt x="138955" y="345364"/>
                  <a:pt x="139467" y="370799"/>
                </a:cubicBezTo>
                <a:cubicBezTo>
                  <a:pt x="140492" y="413818"/>
                  <a:pt x="147149" y="455811"/>
                  <a:pt x="161659" y="495757"/>
                </a:cubicBezTo>
                <a:cubicBezTo>
                  <a:pt x="174633" y="531776"/>
                  <a:pt x="180949" y="568307"/>
                  <a:pt x="182998" y="605863"/>
                </a:cubicBezTo>
                <a:cubicBezTo>
                  <a:pt x="183851" y="621056"/>
                  <a:pt x="180778" y="636419"/>
                  <a:pt x="179583" y="651612"/>
                </a:cubicBezTo>
                <a:cubicBezTo>
                  <a:pt x="177535" y="677389"/>
                  <a:pt x="175486" y="703337"/>
                  <a:pt x="173267" y="729113"/>
                </a:cubicBezTo>
                <a:cubicBezTo>
                  <a:pt x="172584" y="736283"/>
                  <a:pt x="171560" y="743282"/>
                  <a:pt x="170365" y="752330"/>
                </a:cubicBezTo>
                <a:cubicBezTo>
                  <a:pt x="138272" y="752842"/>
                  <a:pt x="107716" y="753183"/>
                  <a:pt x="76989" y="753695"/>
                </a:cubicBezTo>
                <a:cubicBezTo>
                  <a:pt x="73916" y="753695"/>
                  <a:pt x="70843" y="753354"/>
                  <a:pt x="67771" y="753695"/>
                </a:cubicBezTo>
                <a:cubicBezTo>
                  <a:pt x="58723" y="754719"/>
                  <a:pt x="53602" y="761718"/>
                  <a:pt x="58040" y="768888"/>
                </a:cubicBezTo>
                <a:cubicBezTo>
                  <a:pt x="61284" y="774180"/>
                  <a:pt x="66917" y="778960"/>
                  <a:pt x="72721" y="781691"/>
                </a:cubicBezTo>
                <a:cubicBezTo>
                  <a:pt x="78013" y="784252"/>
                  <a:pt x="84841" y="784422"/>
                  <a:pt x="90816" y="784252"/>
                </a:cubicBezTo>
                <a:cubicBezTo>
                  <a:pt x="113520" y="784081"/>
                  <a:pt x="136224" y="783398"/>
                  <a:pt x="159099" y="782886"/>
                </a:cubicBezTo>
                <a:cubicBezTo>
                  <a:pt x="171390" y="782545"/>
                  <a:pt x="183680" y="782203"/>
                  <a:pt x="196142" y="782033"/>
                </a:cubicBezTo>
                <a:cubicBezTo>
                  <a:pt x="246500" y="781520"/>
                  <a:pt x="297030" y="781350"/>
                  <a:pt x="347388" y="780325"/>
                </a:cubicBezTo>
                <a:cubicBezTo>
                  <a:pt x="351827" y="780155"/>
                  <a:pt x="359338" y="776229"/>
                  <a:pt x="360191" y="772644"/>
                </a:cubicBezTo>
                <a:cubicBezTo>
                  <a:pt x="361386" y="767693"/>
                  <a:pt x="358996" y="760523"/>
                  <a:pt x="355753" y="756256"/>
                </a:cubicBezTo>
                <a:cubicBezTo>
                  <a:pt x="352680" y="752330"/>
                  <a:pt x="346364" y="749769"/>
                  <a:pt x="341243" y="749086"/>
                </a:cubicBezTo>
                <a:cubicBezTo>
                  <a:pt x="327928" y="747208"/>
                  <a:pt x="314271" y="746355"/>
                  <a:pt x="300785" y="745501"/>
                </a:cubicBezTo>
                <a:cubicBezTo>
                  <a:pt x="290543" y="744989"/>
                  <a:pt x="280300" y="745331"/>
                  <a:pt x="268692" y="745331"/>
                </a:cubicBezTo>
                <a:cubicBezTo>
                  <a:pt x="268351" y="724163"/>
                  <a:pt x="267156" y="704873"/>
                  <a:pt x="268692" y="686095"/>
                </a:cubicBezTo>
                <a:close/>
                <a:moveTo>
                  <a:pt x="273131" y="298761"/>
                </a:moveTo>
                <a:cubicBezTo>
                  <a:pt x="244623" y="309345"/>
                  <a:pt x="226186" y="330342"/>
                  <a:pt x="216285" y="357826"/>
                </a:cubicBezTo>
                <a:cubicBezTo>
                  <a:pt x="205872" y="386334"/>
                  <a:pt x="224138" y="416207"/>
                  <a:pt x="253499" y="423889"/>
                </a:cubicBezTo>
                <a:cubicBezTo>
                  <a:pt x="261352" y="425938"/>
                  <a:pt x="267839" y="424231"/>
                  <a:pt x="274667" y="420304"/>
                </a:cubicBezTo>
                <a:cubicBezTo>
                  <a:pt x="293786" y="409379"/>
                  <a:pt x="302834" y="391626"/>
                  <a:pt x="308296" y="371482"/>
                </a:cubicBezTo>
                <a:cubicBezTo>
                  <a:pt x="311369" y="360216"/>
                  <a:pt x="312905" y="348607"/>
                  <a:pt x="314612" y="336999"/>
                </a:cubicBezTo>
                <a:cubicBezTo>
                  <a:pt x="317002" y="322148"/>
                  <a:pt x="322124" y="318051"/>
                  <a:pt x="337146" y="320099"/>
                </a:cubicBezTo>
                <a:cubicBezTo>
                  <a:pt x="363776" y="324026"/>
                  <a:pt x="371628" y="333927"/>
                  <a:pt x="376408" y="360898"/>
                </a:cubicBezTo>
                <a:cubicBezTo>
                  <a:pt x="381359" y="389065"/>
                  <a:pt x="370946" y="410233"/>
                  <a:pt x="351997" y="428840"/>
                </a:cubicBezTo>
                <a:cubicBezTo>
                  <a:pt x="341072" y="439594"/>
                  <a:pt x="329805" y="450349"/>
                  <a:pt x="317344" y="459226"/>
                </a:cubicBezTo>
                <a:cubicBezTo>
                  <a:pt x="283032" y="483978"/>
                  <a:pt x="263571" y="516925"/>
                  <a:pt x="256231" y="558748"/>
                </a:cubicBezTo>
                <a:cubicBezTo>
                  <a:pt x="249232" y="598352"/>
                  <a:pt x="245476" y="638127"/>
                  <a:pt x="242574" y="678072"/>
                </a:cubicBezTo>
                <a:cubicBezTo>
                  <a:pt x="241379" y="693436"/>
                  <a:pt x="237453" y="708458"/>
                  <a:pt x="235575" y="723651"/>
                </a:cubicBezTo>
                <a:cubicBezTo>
                  <a:pt x="234551" y="731503"/>
                  <a:pt x="235405" y="739527"/>
                  <a:pt x="235405" y="748574"/>
                </a:cubicBezTo>
                <a:cubicBezTo>
                  <a:pt x="221236" y="749940"/>
                  <a:pt x="207579" y="755061"/>
                  <a:pt x="192557" y="746525"/>
                </a:cubicBezTo>
                <a:cubicBezTo>
                  <a:pt x="196142" y="720407"/>
                  <a:pt x="200239" y="693777"/>
                  <a:pt x="203312" y="666805"/>
                </a:cubicBezTo>
                <a:cubicBezTo>
                  <a:pt x="207238" y="632664"/>
                  <a:pt x="215603" y="598523"/>
                  <a:pt x="207921" y="563869"/>
                </a:cubicBezTo>
                <a:cubicBezTo>
                  <a:pt x="202629" y="539799"/>
                  <a:pt x="196654" y="515730"/>
                  <a:pt x="189143" y="492343"/>
                </a:cubicBezTo>
                <a:cubicBezTo>
                  <a:pt x="180266" y="464518"/>
                  <a:pt x="173097" y="436522"/>
                  <a:pt x="171731" y="407331"/>
                </a:cubicBezTo>
                <a:cubicBezTo>
                  <a:pt x="170365" y="379676"/>
                  <a:pt x="168829" y="351851"/>
                  <a:pt x="169512" y="324196"/>
                </a:cubicBezTo>
                <a:cubicBezTo>
                  <a:pt x="170195" y="295859"/>
                  <a:pt x="193411" y="260864"/>
                  <a:pt x="228235" y="254719"/>
                </a:cubicBezTo>
                <a:cubicBezTo>
                  <a:pt x="247354" y="251304"/>
                  <a:pt x="264083" y="256938"/>
                  <a:pt x="278593" y="267863"/>
                </a:cubicBezTo>
                <a:cubicBezTo>
                  <a:pt x="284227" y="272131"/>
                  <a:pt x="286446" y="281008"/>
                  <a:pt x="291055" y="289201"/>
                </a:cubicBezTo>
                <a:cubicBezTo>
                  <a:pt x="283715" y="293298"/>
                  <a:pt x="278593" y="296713"/>
                  <a:pt x="273131" y="298761"/>
                </a:cubicBezTo>
                <a:close/>
                <a:moveTo>
                  <a:pt x="281666" y="338706"/>
                </a:moveTo>
                <a:cubicBezTo>
                  <a:pt x="281837" y="341779"/>
                  <a:pt x="282861" y="344852"/>
                  <a:pt x="282007" y="346900"/>
                </a:cubicBezTo>
                <a:cubicBezTo>
                  <a:pt x="277057" y="357996"/>
                  <a:pt x="271424" y="368751"/>
                  <a:pt x="266302" y="379847"/>
                </a:cubicBezTo>
                <a:cubicBezTo>
                  <a:pt x="261864" y="389577"/>
                  <a:pt x="254865" y="390943"/>
                  <a:pt x="245818" y="388724"/>
                </a:cubicBezTo>
                <a:cubicBezTo>
                  <a:pt x="242916" y="365337"/>
                  <a:pt x="251451" y="353387"/>
                  <a:pt x="281666" y="338706"/>
                </a:cubicBezTo>
                <a:close/>
                <a:moveTo>
                  <a:pt x="334756" y="912623"/>
                </a:moveTo>
                <a:cubicBezTo>
                  <a:pt x="319904" y="919964"/>
                  <a:pt x="303858" y="924914"/>
                  <a:pt x="288836" y="932255"/>
                </a:cubicBezTo>
                <a:cubicBezTo>
                  <a:pt x="274326" y="939424"/>
                  <a:pt x="258962" y="943009"/>
                  <a:pt x="243428" y="945911"/>
                </a:cubicBezTo>
                <a:cubicBezTo>
                  <a:pt x="224138" y="949496"/>
                  <a:pt x="204677" y="953252"/>
                  <a:pt x="185387" y="956324"/>
                </a:cubicBezTo>
                <a:cubicBezTo>
                  <a:pt x="167293" y="959226"/>
                  <a:pt x="149198" y="962470"/>
                  <a:pt x="130932" y="963153"/>
                </a:cubicBezTo>
                <a:cubicBezTo>
                  <a:pt x="109594" y="963835"/>
                  <a:pt x="88085" y="961275"/>
                  <a:pt x="66576" y="961275"/>
                </a:cubicBezTo>
                <a:cubicBezTo>
                  <a:pt x="49334" y="961275"/>
                  <a:pt x="32093" y="962299"/>
                  <a:pt x="16046" y="969810"/>
                </a:cubicBezTo>
                <a:cubicBezTo>
                  <a:pt x="9560" y="972883"/>
                  <a:pt x="3414" y="975444"/>
                  <a:pt x="4950" y="984320"/>
                </a:cubicBezTo>
                <a:cubicBezTo>
                  <a:pt x="6316" y="992002"/>
                  <a:pt x="13827" y="999343"/>
                  <a:pt x="21338" y="999684"/>
                </a:cubicBezTo>
                <a:cubicBezTo>
                  <a:pt x="34141" y="1000196"/>
                  <a:pt x="46944" y="1000879"/>
                  <a:pt x="59747" y="1000708"/>
                </a:cubicBezTo>
                <a:cubicBezTo>
                  <a:pt x="96108" y="999855"/>
                  <a:pt x="132298" y="999001"/>
                  <a:pt x="168658" y="997465"/>
                </a:cubicBezTo>
                <a:cubicBezTo>
                  <a:pt x="182144" y="996953"/>
                  <a:pt x="195971" y="995758"/>
                  <a:pt x="208774" y="992173"/>
                </a:cubicBezTo>
                <a:cubicBezTo>
                  <a:pt x="240696" y="982955"/>
                  <a:pt x="272619" y="973395"/>
                  <a:pt x="303517" y="961446"/>
                </a:cubicBezTo>
                <a:cubicBezTo>
                  <a:pt x="322806" y="953934"/>
                  <a:pt x="341584" y="943521"/>
                  <a:pt x="358313" y="931401"/>
                </a:cubicBezTo>
                <a:cubicBezTo>
                  <a:pt x="382724" y="913477"/>
                  <a:pt x="379652" y="883603"/>
                  <a:pt x="353875" y="867386"/>
                </a:cubicBezTo>
                <a:cubicBezTo>
                  <a:pt x="350461" y="865167"/>
                  <a:pt x="347047" y="863118"/>
                  <a:pt x="342438" y="860216"/>
                </a:cubicBezTo>
                <a:cubicBezTo>
                  <a:pt x="346876" y="856290"/>
                  <a:pt x="350290" y="853559"/>
                  <a:pt x="353192" y="850657"/>
                </a:cubicBezTo>
                <a:cubicBezTo>
                  <a:pt x="358313" y="845365"/>
                  <a:pt x="364117" y="840414"/>
                  <a:pt x="367873" y="834440"/>
                </a:cubicBezTo>
                <a:cubicBezTo>
                  <a:pt x="377603" y="818905"/>
                  <a:pt x="371799" y="803712"/>
                  <a:pt x="354387" y="797738"/>
                </a:cubicBezTo>
                <a:cubicBezTo>
                  <a:pt x="348583" y="795689"/>
                  <a:pt x="342438" y="794665"/>
                  <a:pt x="336463" y="793641"/>
                </a:cubicBezTo>
                <a:cubicBezTo>
                  <a:pt x="304029" y="787837"/>
                  <a:pt x="271424" y="788349"/>
                  <a:pt x="238989" y="791251"/>
                </a:cubicBezTo>
                <a:cubicBezTo>
                  <a:pt x="205872" y="794153"/>
                  <a:pt x="172926" y="797738"/>
                  <a:pt x="139809" y="801152"/>
                </a:cubicBezTo>
                <a:cubicBezTo>
                  <a:pt x="116593" y="803542"/>
                  <a:pt x="93206" y="805761"/>
                  <a:pt x="69990" y="809004"/>
                </a:cubicBezTo>
                <a:cubicBezTo>
                  <a:pt x="59406" y="810541"/>
                  <a:pt x="48139" y="811906"/>
                  <a:pt x="38921" y="819588"/>
                </a:cubicBezTo>
                <a:cubicBezTo>
                  <a:pt x="40116" y="827953"/>
                  <a:pt x="44213" y="832562"/>
                  <a:pt x="52236" y="832733"/>
                </a:cubicBezTo>
                <a:cubicBezTo>
                  <a:pt x="59065" y="832903"/>
                  <a:pt x="65893" y="832562"/>
                  <a:pt x="72550" y="832220"/>
                </a:cubicBezTo>
                <a:cubicBezTo>
                  <a:pt x="106350" y="830343"/>
                  <a:pt x="140321" y="828465"/>
                  <a:pt x="174121" y="826758"/>
                </a:cubicBezTo>
                <a:cubicBezTo>
                  <a:pt x="200068" y="825392"/>
                  <a:pt x="225845" y="824368"/>
                  <a:pt x="251792" y="823173"/>
                </a:cubicBezTo>
                <a:cubicBezTo>
                  <a:pt x="273984" y="822149"/>
                  <a:pt x="296176" y="820954"/>
                  <a:pt x="318197" y="820271"/>
                </a:cubicBezTo>
                <a:cubicBezTo>
                  <a:pt x="323318" y="820100"/>
                  <a:pt x="328269" y="822149"/>
                  <a:pt x="336121" y="823685"/>
                </a:cubicBezTo>
                <a:cubicBezTo>
                  <a:pt x="316149" y="840244"/>
                  <a:pt x="299249" y="854583"/>
                  <a:pt x="273301" y="847755"/>
                </a:cubicBezTo>
                <a:cubicBezTo>
                  <a:pt x="262888" y="845023"/>
                  <a:pt x="251280" y="846218"/>
                  <a:pt x="240184" y="845877"/>
                </a:cubicBezTo>
                <a:cubicBezTo>
                  <a:pt x="216797" y="845365"/>
                  <a:pt x="193240" y="846218"/>
                  <a:pt x="169853" y="844170"/>
                </a:cubicBezTo>
                <a:cubicBezTo>
                  <a:pt x="138272" y="841439"/>
                  <a:pt x="107204" y="843999"/>
                  <a:pt x="75964" y="848950"/>
                </a:cubicBezTo>
                <a:cubicBezTo>
                  <a:pt x="60772" y="851340"/>
                  <a:pt x="48139" y="857826"/>
                  <a:pt x="36190" y="866874"/>
                </a:cubicBezTo>
                <a:cubicBezTo>
                  <a:pt x="18436" y="880360"/>
                  <a:pt x="16046" y="898455"/>
                  <a:pt x="30044" y="916038"/>
                </a:cubicBezTo>
                <a:cubicBezTo>
                  <a:pt x="39775" y="928328"/>
                  <a:pt x="53431" y="931230"/>
                  <a:pt x="67771" y="932938"/>
                </a:cubicBezTo>
                <a:cubicBezTo>
                  <a:pt x="118300" y="938912"/>
                  <a:pt x="167805" y="930206"/>
                  <a:pt x="216285" y="918598"/>
                </a:cubicBezTo>
                <a:cubicBezTo>
                  <a:pt x="247183" y="911258"/>
                  <a:pt x="276545" y="896577"/>
                  <a:pt x="306077" y="884457"/>
                </a:cubicBezTo>
                <a:cubicBezTo>
                  <a:pt x="321270" y="878311"/>
                  <a:pt x="340389" y="881896"/>
                  <a:pt x="354216" y="897089"/>
                </a:cubicBezTo>
                <a:cubicBezTo>
                  <a:pt x="347730" y="902552"/>
                  <a:pt x="341926" y="909039"/>
                  <a:pt x="334756" y="912623"/>
                </a:cubicBezTo>
                <a:close/>
                <a:moveTo>
                  <a:pt x="223114" y="878482"/>
                </a:moveTo>
                <a:cubicBezTo>
                  <a:pt x="168829" y="901698"/>
                  <a:pt x="112154" y="903064"/>
                  <a:pt x="54626" y="895553"/>
                </a:cubicBezTo>
                <a:cubicBezTo>
                  <a:pt x="108740" y="870117"/>
                  <a:pt x="166268" y="877799"/>
                  <a:pt x="223114" y="878482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9736119" y="8370990"/>
            <a:ext cx="829505" cy="977382"/>
          </a:xfrm>
          <a:custGeom>
            <a:avLst/>
            <a:gdLst/>
            <a:ahLst/>
            <a:cxnLst/>
            <a:rect l="l" t="t" r="r" b="b"/>
            <a:pathLst>
              <a:path w="829505" h="977382" extrusionOk="0">
                <a:moveTo>
                  <a:pt x="819598" y="764143"/>
                </a:moveTo>
                <a:cubicBezTo>
                  <a:pt x="822948" y="804922"/>
                  <a:pt x="826101" y="845700"/>
                  <a:pt x="829451" y="886281"/>
                </a:cubicBezTo>
                <a:cubicBezTo>
                  <a:pt x="830436" y="899283"/>
                  <a:pt x="818021" y="912285"/>
                  <a:pt x="805212" y="913467"/>
                </a:cubicBezTo>
                <a:cubicBezTo>
                  <a:pt x="764419" y="917407"/>
                  <a:pt x="723824" y="921740"/>
                  <a:pt x="683031" y="926074"/>
                </a:cubicBezTo>
                <a:cubicBezTo>
                  <a:pt x="660565" y="928438"/>
                  <a:pt x="638100" y="930802"/>
                  <a:pt x="615634" y="933166"/>
                </a:cubicBezTo>
                <a:cubicBezTo>
                  <a:pt x="586666" y="936121"/>
                  <a:pt x="557894" y="939864"/>
                  <a:pt x="528728" y="941834"/>
                </a:cubicBezTo>
                <a:cubicBezTo>
                  <a:pt x="489118" y="944789"/>
                  <a:pt x="449311" y="945577"/>
                  <a:pt x="409700" y="948926"/>
                </a:cubicBezTo>
                <a:cubicBezTo>
                  <a:pt x="372455" y="951881"/>
                  <a:pt x="335406" y="957003"/>
                  <a:pt x="298161" y="960943"/>
                </a:cubicBezTo>
                <a:cubicBezTo>
                  <a:pt x="258156" y="965277"/>
                  <a:pt x="217955" y="969611"/>
                  <a:pt x="177951" y="972960"/>
                </a:cubicBezTo>
                <a:cubicBezTo>
                  <a:pt x="151938" y="975126"/>
                  <a:pt x="125728" y="975520"/>
                  <a:pt x="99715" y="976899"/>
                </a:cubicBezTo>
                <a:cubicBezTo>
                  <a:pt x="97942" y="976899"/>
                  <a:pt x="96168" y="977096"/>
                  <a:pt x="94395" y="977293"/>
                </a:cubicBezTo>
                <a:cubicBezTo>
                  <a:pt x="57149" y="978278"/>
                  <a:pt x="47887" y="971581"/>
                  <a:pt x="43157" y="934742"/>
                </a:cubicBezTo>
                <a:cubicBezTo>
                  <a:pt x="39216" y="904208"/>
                  <a:pt x="37837" y="873279"/>
                  <a:pt x="34684" y="842548"/>
                </a:cubicBezTo>
                <a:cubicBezTo>
                  <a:pt x="32122" y="817332"/>
                  <a:pt x="28180" y="792314"/>
                  <a:pt x="25224" y="767098"/>
                </a:cubicBezTo>
                <a:cubicBezTo>
                  <a:pt x="23845" y="754688"/>
                  <a:pt x="22860" y="742277"/>
                  <a:pt x="21677" y="729866"/>
                </a:cubicBezTo>
                <a:cubicBezTo>
                  <a:pt x="18524" y="691649"/>
                  <a:pt x="15568" y="653234"/>
                  <a:pt x="12021" y="615017"/>
                </a:cubicBezTo>
                <a:cubicBezTo>
                  <a:pt x="10839" y="601424"/>
                  <a:pt x="7094" y="588029"/>
                  <a:pt x="6306" y="574633"/>
                </a:cubicBezTo>
                <a:cubicBezTo>
                  <a:pt x="4335" y="540355"/>
                  <a:pt x="3153" y="505881"/>
                  <a:pt x="1971" y="471407"/>
                </a:cubicBezTo>
                <a:cubicBezTo>
                  <a:pt x="985" y="435947"/>
                  <a:pt x="0" y="400488"/>
                  <a:pt x="0" y="365029"/>
                </a:cubicBezTo>
                <a:cubicBezTo>
                  <a:pt x="0" y="304551"/>
                  <a:pt x="591" y="244270"/>
                  <a:pt x="985" y="183792"/>
                </a:cubicBezTo>
                <a:cubicBezTo>
                  <a:pt x="1182" y="151682"/>
                  <a:pt x="1182" y="119571"/>
                  <a:pt x="1577" y="87658"/>
                </a:cubicBezTo>
                <a:cubicBezTo>
                  <a:pt x="1577" y="80566"/>
                  <a:pt x="2365" y="73474"/>
                  <a:pt x="3350" y="66382"/>
                </a:cubicBezTo>
                <a:cubicBezTo>
                  <a:pt x="5124" y="53971"/>
                  <a:pt x="6700" y="52001"/>
                  <a:pt x="19312" y="52198"/>
                </a:cubicBezTo>
                <a:cubicBezTo>
                  <a:pt x="37837" y="52592"/>
                  <a:pt x="55967" y="50819"/>
                  <a:pt x="74097" y="47865"/>
                </a:cubicBezTo>
                <a:cubicBezTo>
                  <a:pt x="103854" y="42940"/>
                  <a:pt x="133808" y="39197"/>
                  <a:pt x="163368" y="34075"/>
                </a:cubicBezTo>
                <a:cubicBezTo>
                  <a:pt x="202190" y="27377"/>
                  <a:pt x="241406" y="27968"/>
                  <a:pt x="280425" y="26589"/>
                </a:cubicBezTo>
                <a:cubicBezTo>
                  <a:pt x="307029" y="25604"/>
                  <a:pt x="333633" y="23043"/>
                  <a:pt x="360040" y="20285"/>
                </a:cubicBezTo>
                <a:cubicBezTo>
                  <a:pt x="386447" y="17527"/>
                  <a:pt x="412065" y="12996"/>
                  <a:pt x="438078" y="10632"/>
                </a:cubicBezTo>
                <a:cubicBezTo>
                  <a:pt x="463302" y="8268"/>
                  <a:pt x="488527" y="7086"/>
                  <a:pt x="513751" y="5707"/>
                </a:cubicBezTo>
                <a:cubicBezTo>
                  <a:pt x="545085" y="3737"/>
                  <a:pt x="576418" y="1176"/>
                  <a:pt x="607752" y="388"/>
                </a:cubicBezTo>
                <a:cubicBezTo>
                  <a:pt x="644406" y="-400"/>
                  <a:pt x="681060" y="191"/>
                  <a:pt x="717912" y="585"/>
                </a:cubicBezTo>
                <a:cubicBezTo>
                  <a:pt x="731509" y="782"/>
                  <a:pt x="746289" y="12011"/>
                  <a:pt x="749836" y="27180"/>
                </a:cubicBezTo>
                <a:cubicBezTo>
                  <a:pt x="755748" y="53183"/>
                  <a:pt x="761069" y="79384"/>
                  <a:pt x="764419" y="105978"/>
                </a:cubicBezTo>
                <a:cubicBezTo>
                  <a:pt x="767966" y="134346"/>
                  <a:pt x="768558" y="162910"/>
                  <a:pt x="771316" y="191278"/>
                </a:cubicBezTo>
                <a:cubicBezTo>
                  <a:pt x="775258" y="234420"/>
                  <a:pt x="780382" y="277562"/>
                  <a:pt x="784323" y="320705"/>
                </a:cubicBezTo>
                <a:cubicBezTo>
                  <a:pt x="786688" y="347299"/>
                  <a:pt x="787870" y="374091"/>
                  <a:pt x="790038" y="400685"/>
                </a:cubicBezTo>
                <a:cubicBezTo>
                  <a:pt x="794176" y="454465"/>
                  <a:pt x="798117" y="508442"/>
                  <a:pt x="803044" y="562025"/>
                </a:cubicBezTo>
                <a:cubicBezTo>
                  <a:pt x="806591" y="600439"/>
                  <a:pt x="812306" y="638657"/>
                  <a:pt x="815853" y="677071"/>
                </a:cubicBezTo>
                <a:cubicBezTo>
                  <a:pt x="818612" y="706029"/>
                  <a:pt x="819795" y="735185"/>
                  <a:pt x="821765" y="764143"/>
                </a:cubicBezTo>
                <a:cubicBezTo>
                  <a:pt x="820977" y="764143"/>
                  <a:pt x="820386" y="764143"/>
                  <a:pt x="819598" y="764143"/>
                </a:cubicBezTo>
                <a:close/>
                <a:moveTo>
                  <a:pt x="17933" y="80763"/>
                </a:moveTo>
                <a:cubicBezTo>
                  <a:pt x="17933" y="96129"/>
                  <a:pt x="17736" y="111494"/>
                  <a:pt x="17933" y="126860"/>
                </a:cubicBezTo>
                <a:cubicBezTo>
                  <a:pt x="19115" y="181625"/>
                  <a:pt x="20692" y="236193"/>
                  <a:pt x="21874" y="290958"/>
                </a:cubicBezTo>
                <a:cubicBezTo>
                  <a:pt x="22663" y="321689"/>
                  <a:pt x="23254" y="352618"/>
                  <a:pt x="23648" y="383349"/>
                </a:cubicBezTo>
                <a:cubicBezTo>
                  <a:pt x="24239" y="417824"/>
                  <a:pt x="23057" y="452298"/>
                  <a:pt x="25224" y="486772"/>
                </a:cubicBezTo>
                <a:cubicBezTo>
                  <a:pt x="28378" y="537795"/>
                  <a:pt x="32319" y="588620"/>
                  <a:pt x="41581" y="639051"/>
                </a:cubicBezTo>
                <a:cubicBezTo>
                  <a:pt x="47690" y="672146"/>
                  <a:pt x="49661" y="706029"/>
                  <a:pt x="53799" y="739322"/>
                </a:cubicBezTo>
                <a:cubicBezTo>
                  <a:pt x="55376" y="751733"/>
                  <a:pt x="58332" y="763749"/>
                  <a:pt x="59908" y="776160"/>
                </a:cubicBezTo>
                <a:cubicBezTo>
                  <a:pt x="62470" y="795466"/>
                  <a:pt x="64638" y="814771"/>
                  <a:pt x="66411" y="834077"/>
                </a:cubicBezTo>
                <a:cubicBezTo>
                  <a:pt x="69564" y="870127"/>
                  <a:pt x="72323" y="905981"/>
                  <a:pt x="75279" y="942031"/>
                </a:cubicBezTo>
                <a:cubicBezTo>
                  <a:pt x="75673" y="945971"/>
                  <a:pt x="76856" y="949714"/>
                  <a:pt x="77841" y="954245"/>
                </a:cubicBezTo>
                <a:cubicBezTo>
                  <a:pt x="85921" y="954245"/>
                  <a:pt x="93015" y="954836"/>
                  <a:pt x="100110" y="954048"/>
                </a:cubicBezTo>
                <a:cubicBezTo>
                  <a:pt x="128487" y="951290"/>
                  <a:pt x="156668" y="948138"/>
                  <a:pt x="185045" y="945183"/>
                </a:cubicBezTo>
                <a:cubicBezTo>
                  <a:pt x="223867" y="941243"/>
                  <a:pt x="262689" y="937106"/>
                  <a:pt x="301511" y="933560"/>
                </a:cubicBezTo>
                <a:cubicBezTo>
                  <a:pt x="349201" y="929226"/>
                  <a:pt x="396891" y="925483"/>
                  <a:pt x="444581" y="921543"/>
                </a:cubicBezTo>
                <a:cubicBezTo>
                  <a:pt x="480644" y="918589"/>
                  <a:pt x="516707" y="917013"/>
                  <a:pt x="552573" y="913073"/>
                </a:cubicBezTo>
                <a:cubicBezTo>
                  <a:pt x="587257" y="909133"/>
                  <a:pt x="621743" y="902435"/>
                  <a:pt x="656427" y="897707"/>
                </a:cubicBezTo>
                <a:cubicBezTo>
                  <a:pt x="699979" y="891994"/>
                  <a:pt x="743530" y="887266"/>
                  <a:pt x="787082" y="882144"/>
                </a:cubicBezTo>
                <a:cubicBezTo>
                  <a:pt x="799300" y="880765"/>
                  <a:pt x="799891" y="879583"/>
                  <a:pt x="798315" y="867960"/>
                </a:cubicBezTo>
                <a:cubicBezTo>
                  <a:pt x="795950" y="850428"/>
                  <a:pt x="793388" y="832698"/>
                  <a:pt x="792403" y="814968"/>
                </a:cubicBezTo>
                <a:cubicBezTo>
                  <a:pt x="790629" y="780100"/>
                  <a:pt x="791220" y="744838"/>
                  <a:pt x="788658" y="709969"/>
                </a:cubicBezTo>
                <a:cubicBezTo>
                  <a:pt x="784914" y="660917"/>
                  <a:pt x="779002" y="611865"/>
                  <a:pt x="774075" y="563010"/>
                </a:cubicBezTo>
                <a:cubicBezTo>
                  <a:pt x="772696" y="548235"/>
                  <a:pt x="771514" y="533461"/>
                  <a:pt x="770725" y="518686"/>
                </a:cubicBezTo>
                <a:cubicBezTo>
                  <a:pt x="769149" y="487363"/>
                  <a:pt x="767966" y="456041"/>
                  <a:pt x="766193" y="424916"/>
                </a:cubicBezTo>
                <a:cubicBezTo>
                  <a:pt x="765010" y="404231"/>
                  <a:pt x="763040" y="383546"/>
                  <a:pt x="761660" y="362862"/>
                </a:cubicBezTo>
                <a:cubicBezTo>
                  <a:pt x="760281" y="342177"/>
                  <a:pt x="759492" y="321296"/>
                  <a:pt x="758113" y="300611"/>
                </a:cubicBezTo>
                <a:cubicBezTo>
                  <a:pt x="755748" y="269288"/>
                  <a:pt x="752595" y="237966"/>
                  <a:pt x="750428" y="206447"/>
                </a:cubicBezTo>
                <a:cubicBezTo>
                  <a:pt x="747472" y="164880"/>
                  <a:pt x="745698" y="123314"/>
                  <a:pt x="742348" y="81945"/>
                </a:cubicBezTo>
                <a:cubicBezTo>
                  <a:pt x="740968" y="64412"/>
                  <a:pt x="736830" y="47077"/>
                  <a:pt x="734071" y="29544"/>
                </a:cubicBezTo>
                <a:cubicBezTo>
                  <a:pt x="729736" y="29347"/>
                  <a:pt x="727568" y="28953"/>
                  <a:pt x="725203" y="28953"/>
                </a:cubicBezTo>
                <a:cubicBezTo>
                  <a:pt x="658003" y="30923"/>
                  <a:pt x="591001" y="32696"/>
                  <a:pt x="523802" y="35454"/>
                </a:cubicBezTo>
                <a:cubicBezTo>
                  <a:pt x="485965" y="37030"/>
                  <a:pt x="448128" y="40379"/>
                  <a:pt x="410292" y="43137"/>
                </a:cubicBezTo>
                <a:cubicBezTo>
                  <a:pt x="371272" y="45895"/>
                  <a:pt x="332253" y="49244"/>
                  <a:pt x="293037" y="51804"/>
                </a:cubicBezTo>
                <a:cubicBezTo>
                  <a:pt x="267616" y="53380"/>
                  <a:pt x="241800" y="52789"/>
                  <a:pt x="216576" y="55744"/>
                </a:cubicBezTo>
                <a:cubicBezTo>
                  <a:pt x="180118" y="59684"/>
                  <a:pt x="143858" y="66382"/>
                  <a:pt x="107401" y="71110"/>
                </a:cubicBezTo>
                <a:cubicBezTo>
                  <a:pt x="78038" y="75247"/>
                  <a:pt x="48478" y="77611"/>
                  <a:pt x="17933" y="80763"/>
                </a:cubicBezTo>
                <a:close/>
                <a:moveTo>
                  <a:pt x="469608" y="812604"/>
                </a:moveTo>
                <a:cubicBezTo>
                  <a:pt x="484585" y="804725"/>
                  <a:pt x="499365" y="796451"/>
                  <a:pt x="514539" y="788768"/>
                </a:cubicBezTo>
                <a:cubicBezTo>
                  <a:pt x="532670" y="779509"/>
                  <a:pt x="545479" y="765916"/>
                  <a:pt x="550603" y="745626"/>
                </a:cubicBezTo>
                <a:cubicBezTo>
                  <a:pt x="551785" y="741095"/>
                  <a:pt x="554544" y="736958"/>
                  <a:pt x="557106" y="733018"/>
                </a:cubicBezTo>
                <a:cubicBezTo>
                  <a:pt x="566171" y="719228"/>
                  <a:pt x="578980" y="716864"/>
                  <a:pt x="592183" y="725729"/>
                </a:cubicBezTo>
                <a:cubicBezTo>
                  <a:pt x="603416" y="733412"/>
                  <a:pt x="606175" y="748384"/>
                  <a:pt x="597504" y="760400"/>
                </a:cubicBezTo>
                <a:cubicBezTo>
                  <a:pt x="592775" y="767098"/>
                  <a:pt x="586469" y="772614"/>
                  <a:pt x="580754" y="778721"/>
                </a:cubicBezTo>
                <a:cubicBezTo>
                  <a:pt x="577206" y="782464"/>
                  <a:pt x="573462" y="786207"/>
                  <a:pt x="568141" y="791723"/>
                </a:cubicBezTo>
                <a:cubicBezTo>
                  <a:pt x="582527" y="792708"/>
                  <a:pt x="592381" y="786798"/>
                  <a:pt x="602234" y="782464"/>
                </a:cubicBezTo>
                <a:cubicBezTo>
                  <a:pt x="614649" y="776948"/>
                  <a:pt x="627064" y="770841"/>
                  <a:pt x="638100" y="763355"/>
                </a:cubicBezTo>
                <a:cubicBezTo>
                  <a:pt x="646574" y="757643"/>
                  <a:pt x="653274" y="749172"/>
                  <a:pt x="660171" y="741489"/>
                </a:cubicBezTo>
                <a:cubicBezTo>
                  <a:pt x="662930" y="738534"/>
                  <a:pt x="663718" y="734003"/>
                  <a:pt x="666083" y="730457"/>
                </a:cubicBezTo>
                <a:cubicBezTo>
                  <a:pt x="673375" y="720016"/>
                  <a:pt x="684016" y="717849"/>
                  <a:pt x="693870" y="724547"/>
                </a:cubicBezTo>
                <a:cubicBezTo>
                  <a:pt x="703526" y="731048"/>
                  <a:pt x="705693" y="742080"/>
                  <a:pt x="699387" y="752521"/>
                </a:cubicBezTo>
                <a:cubicBezTo>
                  <a:pt x="697614" y="755476"/>
                  <a:pt x="695249" y="758036"/>
                  <a:pt x="691899" y="762567"/>
                </a:cubicBezTo>
                <a:cubicBezTo>
                  <a:pt x="703920" y="765325"/>
                  <a:pt x="713379" y="763749"/>
                  <a:pt x="722838" y="760991"/>
                </a:cubicBezTo>
                <a:cubicBezTo>
                  <a:pt x="728553" y="759218"/>
                  <a:pt x="735056" y="757248"/>
                  <a:pt x="738406" y="764537"/>
                </a:cubicBezTo>
                <a:cubicBezTo>
                  <a:pt x="741362" y="771235"/>
                  <a:pt x="737224" y="776160"/>
                  <a:pt x="731706" y="779312"/>
                </a:cubicBezTo>
                <a:cubicBezTo>
                  <a:pt x="713773" y="789556"/>
                  <a:pt x="695446" y="798027"/>
                  <a:pt x="674754" y="786995"/>
                </a:cubicBezTo>
                <a:cubicBezTo>
                  <a:pt x="668448" y="783646"/>
                  <a:pt x="663521" y="784828"/>
                  <a:pt x="658595" y="789162"/>
                </a:cubicBezTo>
                <a:cubicBezTo>
                  <a:pt x="641844" y="804331"/>
                  <a:pt x="620758" y="811422"/>
                  <a:pt x="600657" y="819893"/>
                </a:cubicBezTo>
                <a:cubicBezTo>
                  <a:pt x="581148" y="828167"/>
                  <a:pt x="562229" y="823833"/>
                  <a:pt x="547055" y="806892"/>
                </a:cubicBezTo>
                <a:cubicBezTo>
                  <a:pt x="535823" y="813786"/>
                  <a:pt x="524984" y="819893"/>
                  <a:pt x="514539" y="826591"/>
                </a:cubicBezTo>
                <a:cubicBezTo>
                  <a:pt x="494636" y="839593"/>
                  <a:pt x="472170" y="846685"/>
                  <a:pt x="449311" y="847473"/>
                </a:cubicBezTo>
                <a:cubicBezTo>
                  <a:pt x="432363" y="848064"/>
                  <a:pt x="415021" y="842942"/>
                  <a:pt x="397482" y="841957"/>
                </a:cubicBezTo>
                <a:cubicBezTo>
                  <a:pt x="389008" y="841366"/>
                  <a:pt x="383688" y="835850"/>
                  <a:pt x="382899" y="825606"/>
                </a:cubicBezTo>
                <a:cubicBezTo>
                  <a:pt x="389008" y="824818"/>
                  <a:pt x="394526" y="824227"/>
                  <a:pt x="401226" y="823242"/>
                </a:cubicBezTo>
                <a:cubicBezTo>
                  <a:pt x="394526" y="790738"/>
                  <a:pt x="412853" y="766507"/>
                  <a:pt x="428224" y="741686"/>
                </a:cubicBezTo>
                <a:cubicBezTo>
                  <a:pt x="436304" y="728487"/>
                  <a:pt x="450887" y="724744"/>
                  <a:pt x="465864" y="726517"/>
                </a:cubicBezTo>
                <a:cubicBezTo>
                  <a:pt x="481235" y="728290"/>
                  <a:pt x="490694" y="740504"/>
                  <a:pt x="489906" y="756854"/>
                </a:cubicBezTo>
                <a:cubicBezTo>
                  <a:pt x="489315" y="772023"/>
                  <a:pt x="484585" y="786010"/>
                  <a:pt x="475520" y="798224"/>
                </a:cubicBezTo>
                <a:cubicBezTo>
                  <a:pt x="472564" y="802164"/>
                  <a:pt x="470002" y="806498"/>
                  <a:pt x="467441" y="810635"/>
                </a:cubicBezTo>
                <a:cubicBezTo>
                  <a:pt x="468032" y="811028"/>
                  <a:pt x="468820" y="811817"/>
                  <a:pt x="469608" y="812604"/>
                </a:cubicBezTo>
                <a:close/>
                <a:moveTo>
                  <a:pt x="467244" y="750748"/>
                </a:moveTo>
                <a:cubicBezTo>
                  <a:pt x="440048" y="761976"/>
                  <a:pt x="427830" y="781085"/>
                  <a:pt x="428816" y="809453"/>
                </a:cubicBezTo>
                <a:cubicBezTo>
                  <a:pt x="450296" y="795663"/>
                  <a:pt x="462908" y="777342"/>
                  <a:pt x="467244" y="750748"/>
                </a:cubicBezTo>
                <a:close/>
                <a:moveTo>
                  <a:pt x="343683" y="651855"/>
                </a:moveTo>
                <a:cubicBezTo>
                  <a:pt x="363587" y="661902"/>
                  <a:pt x="365755" y="667812"/>
                  <a:pt x="354916" y="681602"/>
                </a:cubicBezTo>
                <a:cubicBezTo>
                  <a:pt x="344471" y="695195"/>
                  <a:pt x="332647" y="707802"/>
                  <a:pt x="320824" y="720213"/>
                </a:cubicBezTo>
                <a:cubicBezTo>
                  <a:pt x="310379" y="731442"/>
                  <a:pt x="298949" y="741883"/>
                  <a:pt x="288505" y="753309"/>
                </a:cubicBezTo>
                <a:cubicBezTo>
                  <a:pt x="285746" y="756264"/>
                  <a:pt x="284366" y="761779"/>
                  <a:pt x="284563" y="765916"/>
                </a:cubicBezTo>
                <a:cubicBezTo>
                  <a:pt x="285549" y="783055"/>
                  <a:pt x="287716" y="800194"/>
                  <a:pt x="288702" y="817332"/>
                </a:cubicBezTo>
                <a:cubicBezTo>
                  <a:pt x="289293" y="827970"/>
                  <a:pt x="288702" y="838608"/>
                  <a:pt x="288111" y="849443"/>
                </a:cubicBezTo>
                <a:cubicBezTo>
                  <a:pt x="287519" y="861854"/>
                  <a:pt x="281410" y="869733"/>
                  <a:pt x="268995" y="874264"/>
                </a:cubicBezTo>
                <a:cubicBezTo>
                  <a:pt x="249880" y="881159"/>
                  <a:pt x="230370" y="879386"/>
                  <a:pt x="210861" y="880174"/>
                </a:cubicBezTo>
                <a:cubicBezTo>
                  <a:pt x="202584" y="880568"/>
                  <a:pt x="194307" y="880174"/>
                  <a:pt x="185833" y="879583"/>
                </a:cubicBezTo>
                <a:cubicBezTo>
                  <a:pt x="165733" y="878401"/>
                  <a:pt x="150558" y="868945"/>
                  <a:pt x="142676" y="850231"/>
                </a:cubicBezTo>
                <a:cubicBezTo>
                  <a:pt x="131246" y="823636"/>
                  <a:pt x="127305" y="795466"/>
                  <a:pt x="127502" y="766704"/>
                </a:cubicBezTo>
                <a:cubicBezTo>
                  <a:pt x="127699" y="753506"/>
                  <a:pt x="132428" y="744050"/>
                  <a:pt x="145829" y="739519"/>
                </a:cubicBezTo>
                <a:cubicBezTo>
                  <a:pt x="181104" y="728093"/>
                  <a:pt x="216970" y="720804"/>
                  <a:pt x="254215" y="724547"/>
                </a:cubicBezTo>
                <a:cubicBezTo>
                  <a:pt x="256580" y="724744"/>
                  <a:pt x="258748" y="725138"/>
                  <a:pt x="259339" y="725138"/>
                </a:cubicBezTo>
                <a:cubicBezTo>
                  <a:pt x="288308" y="700120"/>
                  <a:pt x="315897" y="675889"/>
                  <a:pt x="343683" y="651855"/>
                </a:cubicBezTo>
                <a:close/>
                <a:moveTo>
                  <a:pt x="261310" y="784237"/>
                </a:moveTo>
                <a:cubicBezTo>
                  <a:pt x="247121" y="798815"/>
                  <a:pt x="234706" y="812801"/>
                  <a:pt x="220911" y="825606"/>
                </a:cubicBezTo>
                <a:cubicBezTo>
                  <a:pt x="204949" y="840381"/>
                  <a:pt x="189972" y="837032"/>
                  <a:pt x="181892" y="816741"/>
                </a:cubicBezTo>
                <a:cubicBezTo>
                  <a:pt x="177557" y="805710"/>
                  <a:pt x="175192" y="793890"/>
                  <a:pt x="172433" y="782464"/>
                </a:cubicBezTo>
                <a:cubicBezTo>
                  <a:pt x="171842" y="780100"/>
                  <a:pt x="173024" y="775372"/>
                  <a:pt x="174601" y="774781"/>
                </a:cubicBezTo>
                <a:cubicBezTo>
                  <a:pt x="177359" y="773599"/>
                  <a:pt x="182089" y="773599"/>
                  <a:pt x="184257" y="775372"/>
                </a:cubicBezTo>
                <a:cubicBezTo>
                  <a:pt x="188592" y="778918"/>
                  <a:pt x="191745" y="783843"/>
                  <a:pt x="196278" y="789359"/>
                </a:cubicBezTo>
                <a:cubicBezTo>
                  <a:pt x="208496" y="777736"/>
                  <a:pt x="220123" y="766704"/>
                  <a:pt x="231750" y="755673"/>
                </a:cubicBezTo>
                <a:cubicBezTo>
                  <a:pt x="231158" y="754491"/>
                  <a:pt x="230567" y="753506"/>
                  <a:pt x="229976" y="752324"/>
                </a:cubicBezTo>
                <a:cubicBezTo>
                  <a:pt x="207313" y="756067"/>
                  <a:pt x="184651" y="759415"/>
                  <a:pt x="161988" y="763749"/>
                </a:cubicBezTo>
                <a:cubicBezTo>
                  <a:pt x="153909" y="765325"/>
                  <a:pt x="150164" y="771826"/>
                  <a:pt x="151347" y="779903"/>
                </a:cubicBezTo>
                <a:cubicBezTo>
                  <a:pt x="154303" y="798618"/>
                  <a:pt x="157456" y="817332"/>
                  <a:pt x="161003" y="836047"/>
                </a:cubicBezTo>
                <a:cubicBezTo>
                  <a:pt x="162382" y="843927"/>
                  <a:pt x="167112" y="848655"/>
                  <a:pt x="175586" y="849246"/>
                </a:cubicBezTo>
                <a:cubicBezTo>
                  <a:pt x="189183" y="850231"/>
                  <a:pt x="202781" y="852004"/>
                  <a:pt x="216379" y="851807"/>
                </a:cubicBezTo>
                <a:cubicBezTo>
                  <a:pt x="232144" y="851610"/>
                  <a:pt x="247712" y="849640"/>
                  <a:pt x="262689" y="848458"/>
                </a:cubicBezTo>
                <a:cubicBezTo>
                  <a:pt x="268207" y="826591"/>
                  <a:pt x="267813" y="809650"/>
                  <a:pt x="261310" y="784237"/>
                </a:cubicBezTo>
                <a:close/>
                <a:moveTo>
                  <a:pt x="233720" y="172366"/>
                </a:moveTo>
                <a:cubicBezTo>
                  <a:pt x="243574" y="161728"/>
                  <a:pt x="252245" y="152076"/>
                  <a:pt x="260915" y="142620"/>
                </a:cubicBezTo>
                <a:cubicBezTo>
                  <a:pt x="271360" y="131391"/>
                  <a:pt x="277469" y="130406"/>
                  <a:pt x="286140" y="138286"/>
                </a:cubicBezTo>
                <a:cubicBezTo>
                  <a:pt x="293628" y="145181"/>
                  <a:pt x="294220" y="156607"/>
                  <a:pt x="286731" y="165668"/>
                </a:cubicBezTo>
                <a:cubicBezTo>
                  <a:pt x="279637" y="174336"/>
                  <a:pt x="271754" y="182413"/>
                  <a:pt x="264266" y="190884"/>
                </a:cubicBezTo>
                <a:cubicBezTo>
                  <a:pt x="261507" y="194036"/>
                  <a:pt x="259339" y="197582"/>
                  <a:pt x="256186" y="200143"/>
                </a:cubicBezTo>
                <a:cubicBezTo>
                  <a:pt x="241209" y="212160"/>
                  <a:pt x="241012" y="227722"/>
                  <a:pt x="243179" y="245255"/>
                </a:cubicBezTo>
                <a:cubicBezTo>
                  <a:pt x="245347" y="262788"/>
                  <a:pt x="244756" y="280714"/>
                  <a:pt x="245150" y="298444"/>
                </a:cubicBezTo>
                <a:cubicBezTo>
                  <a:pt x="245544" y="309673"/>
                  <a:pt x="238844" y="315583"/>
                  <a:pt x="228991" y="319129"/>
                </a:cubicBezTo>
                <a:cubicBezTo>
                  <a:pt x="196081" y="330751"/>
                  <a:pt x="161988" y="334100"/>
                  <a:pt x="127305" y="333903"/>
                </a:cubicBezTo>
                <a:cubicBezTo>
                  <a:pt x="113707" y="333706"/>
                  <a:pt x="106810" y="324447"/>
                  <a:pt x="103460" y="313219"/>
                </a:cubicBezTo>
                <a:cubicBezTo>
                  <a:pt x="99912" y="301399"/>
                  <a:pt x="98533" y="288988"/>
                  <a:pt x="96759" y="276577"/>
                </a:cubicBezTo>
                <a:cubicBezTo>
                  <a:pt x="94592" y="262000"/>
                  <a:pt x="93606" y="247028"/>
                  <a:pt x="91439" y="232450"/>
                </a:cubicBezTo>
                <a:cubicBezTo>
                  <a:pt x="89862" y="222403"/>
                  <a:pt x="90847" y="211372"/>
                  <a:pt x="78432" y="205462"/>
                </a:cubicBezTo>
                <a:cubicBezTo>
                  <a:pt x="72914" y="202901"/>
                  <a:pt x="72717" y="195612"/>
                  <a:pt x="75476" y="189505"/>
                </a:cubicBezTo>
                <a:cubicBezTo>
                  <a:pt x="79812" y="179458"/>
                  <a:pt x="87300" y="172957"/>
                  <a:pt x="97745" y="171184"/>
                </a:cubicBezTo>
                <a:cubicBezTo>
                  <a:pt x="129275" y="165668"/>
                  <a:pt x="160609" y="160349"/>
                  <a:pt x="192336" y="155622"/>
                </a:cubicBezTo>
                <a:cubicBezTo>
                  <a:pt x="216773" y="151682"/>
                  <a:pt x="219137" y="153258"/>
                  <a:pt x="233720" y="172366"/>
                </a:cubicBezTo>
                <a:close/>
                <a:moveTo>
                  <a:pt x="105824" y="204674"/>
                </a:moveTo>
                <a:cubicBezTo>
                  <a:pt x="109963" y="240527"/>
                  <a:pt x="113313" y="275592"/>
                  <a:pt x="122181" y="310461"/>
                </a:cubicBezTo>
                <a:cubicBezTo>
                  <a:pt x="139720" y="309673"/>
                  <a:pt x="155879" y="309673"/>
                  <a:pt x="171645" y="307703"/>
                </a:cubicBezTo>
                <a:cubicBezTo>
                  <a:pt x="185242" y="306127"/>
                  <a:pt x="198643" y="303172"/>
                  <a:pt x="211649" y="299429"/>
                </a:cubicBezTo>
                <a:cubicBezTo>
                  <a:pt x="216773" y="298050"/>
                  <a:pt x="224458" y="292928"/>
                  <a:pt x="224655" y="289382"/>
                </a:cubicBezTo>
                <a:cubicBezTo>
                  <a:pt x="225246" y="274607"/>
                  <a:pt x="226035" y="259242"/>
                  <a:pt x="220123" y="242694"/>
                </a:cubicBezTo>
                <a:cubicBezTo>
                  <a:pt x="215590" y="246634"/>
                  <a:pt x="212831" y="248801"/>
                  <a:pt x="210467" y="251165"/>
                </a:cubicBezTo>
                <a:cubicBezTo>
                  <a:pt x="199234" y="262591"/>
                  <a:pt x="188395" y="274410"/>
                  <a:pt x="176768" y="285442"/>
                </a:cubicBezTo>
                <a:cubicBezTo>
                  <a:pt x="163959" y="297656"/>
                  <a:pt x="147602" y="294307"/>
                  <a:pt x="143070" y="277562"/>
                </a:cubicBezTo>
                <a:cubicBezTo>
                  <a:pt x="138537" y="261015"/>
                  <a:pt x="141099" y="243876"/>
                  <a:pt x="145238" y="227919"/>
                </a:cubicBezTo>
                <a:cubicBezTo>
                  <a:pt x="159623" y="225949"/>
                  <a:pt x="158047" y="237375"/>
                  <a:pt x="162579" y="244861"/>
                </a:cubicBezTo>
                <a:cubicBezTo>
                  <a:pt x="183271" y="228707"/>
                  <a:pt x="199431" y="209008"/>
                  <a:pt x="215393" y="189308"/>
                </a:cubicBezTo>
                <a:cubicBezTo>
                  <a:pt x="216773" y="187732"/>
                  <a:pt x="215590" y="183989"/>
                  <a:pt x="215590" y="179064"/>
                </a:cubicBezTo>
                <a:cubicBezTo>
                  <a:pt x="178542" y="187732"/>
                  <a:pt x="142873" y="196006"/>
                  <a:pt x="105824" y="204674"/>
                </a:cubicBezTo>
                <a:close/>
                <a:moveTo>
                  <a:pt x="156668" y="617184"/>
                </a:moveTo>
                <a:cubicBezTo>
                  <a:pt x="146617" y="616396"/>
                  <a:pt x="136567" y="615608"/>
                  <a:pt x="126713" y="614623"/>
                </a:cubicBezTo>
                <a:cubicBezTo>
                  <a:pt x="107204" y="612850"/>
                  <a:pt x="97942" y="599848"/>
                  <a:pt x="91833" y="583301"/>
                </a:cubicBezTo>
                <a:cubicBezTo>
                  <a:pt x="90256" y="578967"/>
                  <a:pt x="89271" y="574042"/>
                  <a:pt x="88680" y="569511"/>
                </a:cubicBezTo>
                <a:cubicBezTo>
                  <a:pt x="85330" y="548432"/>
                  <a:pt x="82177" y="527157"/>
                  <a:pt x="79221" y="506078"/>
                </a:cubicBezTo>
                <a:cubicBezTo>
                  <a:pt x="76659" y="488151"/>
                  <a:pt x="79812" y="483424"/>
                  <a:pt x="96759" y="476529"/>
                </a:cubicBezTo>
                <a:cubicBezTo>
                  <a:pt x="128487" y="463724"/>
                  <a:pt x="161988" y="459981"/>
                  <a:pt x="195490" y="457420"/>
                </a:cubicBezTo>
                <a:cubicBezTo>
                  <a:pt x="204949" y="456632"/>
                  <a:pt x="215196" y="460769"/>
                  <a:pt x="224261" y="464512"/>
                </a:cubicBezTo>
                <a:cubicBezTo>
                  <a:pt x="233720" y="468255"/>
                  <a:pt x="241012" y="468058"/>
                  <a:pt x="248106" y="460375"/>
                </a:cubicBezTo>
                <a:cubicBezTo>
                  <a:pt x="255792" y="452101"/>
                  <a:pt x="263871" y="444418"/>
                  <a:pt x="272148" y="436735"/>
                </a:cubicBezTo>
                <a:cubicBezTo>
                  <a:pt x="276090" y="433189"/>
                  <a:pt x="280425" y="429250"/>
                  <a:pt x="285155" y="427674"/>
                </a:cubicBezTo>
                <a:cubicBezTo>
                  <a:pt x="288899" y="426492"/>
                  <a:pt x="295205" y="426886"/>
                  <a:pt x="297767" y="429447"/>
                </a:cubicBezTo>
                <a:cubicBezTo>
                  <a:pt x="300526" y="432007"/>
                  <a:pt x="302299" y="438311"/>
                  <a:pt x="301314" y="441857"/>
                </a:cubicBezTo>
                <a:cubicBezTo>
                  <a:pt x="299737" y="447373"/>
                  <a:pt x="295796" y="452298"/>
                  <a:pt x="291855" y="456829"/>
                </a:cubicBezTo>
                <a:cubicBezTo>
                  <a:pt x="280031" y="470816"/>
                  <a:pt x="268010" y="484802"/>
                  <a:pt x="255398" y="498198"/>
                </a:cubicBezTo>
                <a:cubicBezTo>
                  <a:pt x="250274" y="503517"/>
                  <a:pt x="248697" y="508836"/>
                  <a:pt x="249289" y="515731"/>
                </a:cubicBezTo>
                <a:cubicBezTo>
                  <a:pt x="250865" y="534643"/>
                  <a:pt x="252442" y="553554"/>
                  <a:pt x="253624" y="572663"/>
                </a:cubicBezTo>
                <a:cubicBezTo>
                  <a:pt x="254609" y="591181"/>
                  <a:pt x="251259" y="598272"/>
                  <a:pt x="233523" y="603394"/>
                </a:cubicBezTo>
                <a:cubicBezTo>
                  <a:pt x="213225" y="609304"/>
                  <a:pt x="191942" y="611865"/>
                  <a:pt x="170856" y="615608"/>
                </a:cubicBezTo>
                <a:cubicBezTo>
                  <a:pt x="166324" y="616396"/>
                  <a:pt x="161397" y="615805"/>
                  <a:pt x="156668" y="615805"/>
                </a:cubicBezTo>
                <a:cubicBezTo>
                  <a:pt x="156668" y="616199"/>
                  <a:pt x="156668" y="616593"/>
                  <a:pt x="156668" y="617184"/>
                </a:cubicBezTo>
                <a:close/>
                <a:moveTo>
                  <a:pt x="103657" y="508442"/>
                </a:moveTo>
                <a:cubicBezTo>
                  <a:pt x="107007" y="530112"/>
                  <a:pt x="110357" y="552372"/>
                  <a:pt x="113707" y="574633"/>
                </a:cubicBezTo>
                <a:cubicBezTo>
                  <a:pt x="115087" y="584089"/>
                  <a:pt x="120407" y="587438"/>
                  <a:pt x="129867" y="586847"/>
                </a:cubicBezTo>
                <a:cubicBezTo>
                  <a:pt x="147602" y="585468"/>
                  <a:pt x="165338" y="585271"/>
                  <a:pt x="182877" y="583892"/>
                </a:cubicBezTo>
                <a:cubicBezTo>
                  <a:pt x="195095" y="582907"/>
                  <a:pt x="207511" y="581134"/>
                  <a:pt x="219729" y="579361"/>
                </a:cubicBezTo>
                <a:cubicBezTo>
                  <a:pt x="226232" y="578376"/>
                  <a:pt x="230370" y="574830"/>
                  <a:pt x="230961" y="567738"/>
                </a:cubicBezTo>
                <a:cubicBezTo>
                  <a:pt x="232144" y="554342"/>
                  <a:pt x="231553" y="541143"/>
                  <a:pt x="228991" y="525187"/>
                </a:cubicBezTo>
                <a:cubicBezTo>
                  <a:pt x="220320" y="533461"/>
                  <a:pt x="213620" y="540158"/>
                  <a:pt x="206919" y="546462"/>
                </a:cubicBezTo>
                <a:cubicBezTo>
                  <a:pt x="196672" y="556312"/>
                  <a:pt x="186819" y="566556"/>
                  <a:pt x="175783" y="575421"/>
                </a:cubicBezTo>
                <a:cubicBezTo>
                  <a:pt x="162185" y="586650"/>
                  <a:pt x="148982" y="581528"/>
                  <a:pt x="145829" y="564389"/>
                </a:cubicBezTo>
                <a:cubicBezTo>
                  <a:pt x="144844" y="559070"/>
                  <a:pt x="143464" y="553751"/>
                  <a:pt x="143464" y="548629"/>
                </a:cubicBezTo>
                <a:cubicBezTo>
                  <a:pt x="143464" y="539568"/>
                  <a:pt x="141690" y="529915"/>
                  <a:pt x="147011" y="521838"/>
                </a:cubicBezTo>
                <a:cubicBezTo>
                  <a:pt x="161791" y="520656"/>
                  <a:pt x="159623" y="534249"/>
                  <a:pt x="165535" y="541734"/>
                </a:cubicBezTo>
                <a:cubicBezTo>
                  <a:pt x="182089" y="521247"/>
                  <a:pt x="204555" y="507457"/>
                  <a:pt x="221502" y="485590"/>
                </a:cubicBezTo>
                <a:cubicBezTo>
                  <a:pt x="187016" y="485393"/>
                  <a:pt x="123757" y="497804"/>
                  <a:pt x="103657" y="508442"/>
                </a:cubicBezTo>
                <a:close/>
                <a:moveTo>
                  <a:pt x="527349" y="241512"/>
                </a:moveTo>
                <a:cubicBezTo>
                  <a:pt x="488133" y="268894"/>
                  <a:pt x="447340" y="289382"/>
                  <a:pt x="400635" y="256090"/>
                </a:cubicBezTo>
                <a:cubicBezTo>
                  <a:pt x="390191" y="262591"/>
                  <a:pt x="379943" y="269485"/>
                  <a:pt x="369105" y="275395"/>
                </a:cubicBezTo>
                <a:cubicBezTo>
                  <a:pt x="353734" y="283866"/>
                  <a:pt x="337771" y="284063"/>
                  <a:pt x="323780" y="272834"/>
                </a:cubicBezTo>
                <a:cubicBezTo>
                  <a:pt x="308803" y="260818"/>
                  <a:pt x="298358" y="246043"/>
                  <a:pt x="304467" y="223191"/>
                </a:cubicBezTo>
                <a:cubicBezTo>
                  <a:pt x="307817" y="225161"/>
                  <a:pt x="310576" y="226343"/>
                  <a:pt x="312941" y="228313"/>
                </a:cubicBezTo>
                <a:cubicBezTo>
                  <a:pt x="314123" y="229298"/>
                  <a:pt x="314320" y="231465"/>
                  <a:pt x="314912" y="233238"/>
                </a:cubicBezTo>
                <a:cubicBezTo>
                  <a:pt x="325159" y="266531"/>
                  <a:pt x="345654" y="264758"/>
                  <a:pt x="368119" y="250180"/>
                </a:cubicBezTo>
                <a:cubicBezTo>
                  <a:pt x="374031" y="246437"/>
                  <a:pt x="379746" y="242103"/>
                  <a:pt x="385658" y="238163"/>
                </a:cubicBezTo>
                <a:cubicBezTo>
                  <a:pt x="383688" y="226934"/>
                  <a:pt x="381126" y="216690"/>
                  <a:pt x="379943" y="206053"/>
                </a:cubicBezTo>
                <a:cubicBezTo>
                  <a:pt x="377579" y="184580"/>
                  <a:pt x="389205" y="165274"/>
                  <a:pt x="407138" y="158971"/>
                </a:cubicBezTo>
                <a:cubicBezTo>
                  <a:pt x="423889" y="153061"/>
                  <a:pt x="441231" y="163895"/>
                  <a:pt x="440246" y="181625"/>
                </a:cubicBezTo>
                <a:cubicBezTo>
                  <a:pt x="439457" y="193642"/>
                  <a:pt x="434728" y="205659"/>
                  <a:pt x="429998" y="217084"/>
                </a:cubicBezTo>
                <a:cubicBezTo>
                  <a:pt x="426648" y="225161"/>
                  <a:pt x="420539" y="232056"/>
                  <a:pt x="415218" y="240133"/>
                </a:cubicBezTo>
                <a:cubicBezTo>
                  <a:pt x="423495" y="247028"/>
                  <a:pt x="433151" y="249786"/>
                  <a:pt x="443202" y="248013"/>
                </a:cubicBezTo>
                <a:cubicBezTo>
                  <a:pt x="467244" y="243679"/>
                  <a:pt x="490300" y="236390"/>
                  <a:pt x="509810" y="218857"/>
                </a:cubicBezTo>
                <a:cubicBezTo>
                  <a:pt x="502715" y="198567"/>
                  <a:pt x="504686" y="178670"/>
                  <a:pt x="517298" y="160152"/>
                </a:cubicBezTo>
                <a:cubicBezTo>
                  <a:pt x="525969" y="147545"/>
                  <a:pt x="537990" y="141832"/>
                  <a:pt x="550405" y="144984"/>
                </a:cubicBezTo>
                <a:cubicBezTo>
                  <a:pt x="574645" y="151288"/>
                  <a:pt x="583315" y="173154"/>
                  <a:pt x="570309" y="195218"/>
                </a:cubicBezTo>
                <a:cubicBezTo>
                  <a:pt x="565777" y="202901"/>
                  <a:pt x="560653" y="209993"/>
                  <a:pt x="554544" y="219251"/>
                </a:cubicBezTo>
                <a:cubicBezTo>
                  <a:pt x="571294" y="218069"/>
                  <a:pt x="582527" y="209599"/>
                  <a:pt x="594154" y="201916"/>
                </a:cubicBezTo>
                <a:cubicBezTo>
                  <a:pt x="603022" y="196006"/>
                  <a:pt x="611496" y="189505"/>
                  <a:pt x="620167" y="183201"/>
                </a:cubicBezTo>
                <a:cubicBezTo>
                  <a:pt x="625882" y="179064"/>
                  <a:pt x="631597" y="179852"/>
                  <a:pt x="636129" y="184777"/>
                </a:cubicBezTo>
                <a:cubicBezTo>
                  <a:pt x="640859" y="189702"/>
                  <a:pt x="641450" y="196400"/>
                  <a:pt x="637115" y="201128"/>
                </a:cubicBezTo>
                <a:cubicBezTo>
                  <a:pt x="617999" y="222206"/>
                  <a:pt x="600263" y="245255"/>
                  <a:pt x="568930" y="249392"/>
                </a:cubicBezTo>
                <a:cubicBezTo>
                  <a:pt x="557303" y="250968"/>
                  <a:pt x="548632" y="249786"/>
                  <a:pt x="527349" y="241512"/>
                </a:cubicBezTo>
                <a:close/>
                <a:moveTo>
                  <a:pt x="421721" y="178079"/>
                </a:moveTo>
                <a:cubicBezTo>
                  <a:pt x="403197" y="189308"/>
                  <a:pt x="398270" y="200734"/>
                  <a:pt x="404380" y="217084"/>
                </a:cubicBezTo>
                <a:cubicBezTo>
                  <a:pt x="414430" y="206447"/>
                  <a:pt x="422313" y="195612"/>
                  <a:pt x="421721" y="178079"/>
                </a:cubicBezTo>
                <a:close/>
                <a:moveTo>
                  <a:pt x="552179" y="170002"/>
                </a:moveTo>
                <a:cubicBezTo>
                  <a:pt x="537399" y="179852"/>
                  <a:pt x="536217" y="182019"/>
                  <a:pt x="537596" y="194627"/>
                </a:cubicBezTo>
                <a:cubicBezTo>
                  <a:pt x="545282" y="188717"/>
                  <a:pt x="552573" y="183004"/>
                  <a:pt x="552179" y="170002"/>
                </a:cubicBezTo>
                <a:close/>
                <a:moveTo>
                  <a:pt x="358660" y="540749"/>
                </a:moveTo>
                <a:cubicBezTo>
                  <a:pt x="365360" y="542522"/>
                  <a:pt x="369302" y="542522"/>
                  <a:pt x="371469" y="544492"/>
                </a:cubicBezTo>
                <a:cubicBezTo>
                  <a:pt x="381914" y="553554"/>
                  <a:pt x="392950" y="553554"/>
                  <a:pt x="404577" y="547447"/>
                </a:cubicBezTo>
                <a:cubicBezTo>
                  <a:pt x="414430" y="542325"/>
                  <a:pt x="424283" y="537007"/>
                  <a:pt x="434136" y="531885"/>
                </a:cubicBezTo>
                <a:cubicBezTo>
                  <a:pt x="425269" y="505093"/>
                  <a:pt x="428224" y="481651"/>
                  <a:pt x="442807" y="460178"/>
                </a:cubicBezTo>
                <a:cubicBezTo>
                  <a:pt x="451281" y="447964"/>
                  <a:pt x="460346" y="445009"/>
                  <a:pt x="473353" y="449737"/>
                </a:cubicBezTo>
                <a:cubicBezTo>
                  <a:pt x="485571" y="454268"/>
                  <a:pt x="494636" y="468255"/>
                  <a:pt x="494045" y="480075"/>
                </a:cubicBezTo>
                <a:cubicBezTo>
                  <a:pt x="493059" y="498395"/>
                  <a:pt x="482221" y="511988"/>
                  <a:pt x="473747" y="526763"/>
                </a:cubicBezTo>
                <a:cubicBezTo>
                  <a:pt x="471382" y="530703"/>
                  <a:pt x="468426" y="534249"/>
                  <a:pt x="465470" y="538386"/>
                </a:cubicBezTo>
                <a:cubicBezTo>
                  <a:pt x="475914" y="548629"/>
                  <a:pt x="486950" y="545674"/>
                  <a:pt x="497592" y="542128"/>
                </a:cubicBezTo>
                <a:cubicBezTo>
                  <a:pt x="519860" y="534840"/>
                  <a:pt x="539173" y="522429"/>
                  <a:pt x="555529" y="506078"/>
                </a:cubicBezTo>
                <a:cubicBezTo>
                  <a:pt x="555529" y="497213"/>
                  <a:pt x="554544" y="488742"/>
                  <a:pt x="555726" y="480863"/>
                </a:cubicBezTo>
                <a:cubicBezTo>
                  <a:pt x="557697" y="468452"/>
                  <a:pt x="563806" y="463330"/>
                  <a:pt x="572871" y="464118"/>
                </a:cubicBezTo>
                <a:cubicBezTo>
                  <a:pt x="582330" y="464906"/>
                  <a:pt x="588242" y="470619"/>
                  <a:pt x="590016" y="481651"/>
                </a:cubicBezTo>
                <a:cubicBezTo>
                  <a:pt x="590804" y="486181"/>
                  <a:pt x="591001" y="490712"/>
                  <a:pt x="591592" y="496425"/>
                </a:cubicBezTo>
                <a:cubicBezTo>
                  <a:pt x="607160" y="494061"/>
                  <a:pt x="618590" y="485393"/>
                  <a:pt x="630611" y="478499"/>
                </a:cubicBezTo>
                <a:cubicBezTo>
                  <a:pt x="641450" y="472392"/>
                  <a:pt x="651500" y="464906"/>
                  <a:pt x="661945" y="458208"/>
                </a:cubicBezTo>
                <a:cubicBezTo>
                  <a:pt x="677907" y="447964"/>
                  <a:pt x="695052" y="450919"/>
                  <a:pt x="711803" y="455253"/>
                </a:cubicBezTo>
                <a:cubicBezTo>
                  <a:pt x="714167" y="455844"/>
                  <a:pt x="717123" y="460375"/>
                  <a:pt x="717123" y="463133"/>
                </a:cubicBezTo>
                <a:cubicBezTo>
                  <a:pt x="716926" y="465694"/>
                  <a:pt x="713576" y="468452"/>
                  <a:pt x="711014" y="470225"/>
                </a:cubicBezTo>
                <a:cubicBezTo>
                  <a:pt x="709241" y="471407"/>
                  <a:pt x="706285" y="471998"/>
                  <a:pt x="704117" y="471604"/>
                </a:cubicBezTo>
                <a:cubicBezTo>
                  <a:pt x="687958" y="469634"/>
                  <a:pt x="676134" y="478696"/>
                  <a:pt x="663324" y="486378"/>
                </a:cubicBezTo>
                <a:cubicBezTo>
                  <a:pt x="644997" y="497213"/>
                  <a:pt x="626079" y="506866"/>
                  <a:pt x="607358" y="516913"/>
                </a:cubicBezTo>
                <a:cubicBezTo>
                  <a:pt x="604204" y="518489"/>
                  <a:pt x="600460" y="520459"/>
                  <a:pt x="597307" y="519868"/>
                </a:cubicBezTo>
                <a:cubicBezTo>
                  <a:pt x="581936" y="517110"/>
                  <a:pt x="572674" y="525975"/>
                  <a:pt x="561638" y="534840"/>
                </a:cubicBezTo>
                <a:cubicBezTo>
                  <a:pt x="547449" y="546265"/>
                  <a:pt x="531093" y="555327"/>
                  <a:pt x="514737" y="563404"/>
                </a:cubicBezTo>
                <a:cubicBezTo>
                  <a:pt x="495818" y="572663"/>
                  <a:pt x="476703" y="570693"/>
                  <a:pt x="458967" y="558676"/>
                </a:cubicBezTo>
                <a:cubicBezTo>
                  <a:pt x="455617" y="556312"/>
                  <a:pt x="451872" y="554539"/>
                  <a:pt x="448522" y="552569"/>
                </a:cubicBezTo>
                <a:cubicBezTo>
                  <a:pt x="437881" y="558085"/>
                  <a:pt x="428224" y="563995"/>
                  <a:pt x="417780" y="568329"/>
                </a:cubicBezTo>
                <a:cubicBezTo>
                  <a:pt x="395512" y="577785"/>
                  <a:pt x="373243" y="571875"/>
                  <a:pt x="362602" y="553948"/>
                </a:cubicBezTo>
                <a:cubicBezTo>
                  <a:pt x="360828" y="551387"/>
                  <a:pt x="360631" y="547644"/>
                  <a:pt x="358660" y="540749"/>
                </a:cubicBezTo>
                <a:close/>
                <a:moveTo>
                  <a:pt x="451281" y="511594"/>
                </a:moveTo>
                <a:cubicBezTo>
                  <a:pt x="466258" y="502532"/>
                  <a:pt x="469608" y="488348"/>
                  <a:pt x="472958" y="473180"/>
                </a:cubicBezTo>
                <a:cubicBezTo>
                  <a:pt x="457193" y="475150"/>
                  <a:pt x="452661" y="483227"/>
                  <a:pt x="451281" y="51159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6"/>
          <p:cNvSpPr/>
          <p:nvPr/>
        </p:nvSpPr>
        <p:spPr>
          <a:xfrm>
            <a:off x="12219028" y="5338963"/>
            <a:ext cx="2000319" cy="497903"/>
          </a:xfrm>
          <a:custGeom>
            <a:avLst/>
            <a:gdLst/>
            <a:ahLst/>
            <a:cxnLst/>
            <a:rect l="l" t="t" r="r" b="b"/>
            <a:pathLst>
              <a:path w="2000319" h="497903" extrusionOk="0">
                <a:moveTo>
                  <a:pt x="1476921" y="325970"/>
                </a:moveTo>
                <a:cubicBezTo>
                  <a:pt x="1490542" y="335824"/>
                  <a:pt x="1500395" y="336693"/>
                  <a:pt x="1513726" y="330897"/>
                </a:cubicBezTo>
                <a:cubicBezTo>
                  <a:pt x="1536620" y="320464"/>
                  <a:pt x="1560674" y="312929"/>
                  <a:pt x="1584438" y="304815"/>
                </a:cubicBezTo>
                <a:cubicBezTo>
                  <a:pt x="1608202" y="296410"/>
                  <a:pt x="1626749" y="280761"/>
                  <a:pt x="1643558" y="261344"/>
                </a:cubicBezTo>
                <a:cubicBezTo>
                  <a:pt x="1634285" y="255258"/>
                  <a:pt x="1625300" y="250041"/>
                  <a:pt x="1616896" y="243666"/>
                </a:cubicBezTo>
                <a:cubicBezTo>
                  <a:pt x="1607043" y="236421"/>
                  <a:pt x="1601247" y="226567"/>
                  <a:pt x="1601247" y="214106"/>
                </a:cubicBezTo>
                <a:cubicBezTo>
                  <a:pt x="1601247" y="199326"/>
                  <a:pt x="1599218" y="183966"/>
                  <a:pt x="1602406" y="169766"/>
                </a:cubicBezTo>
                <a:cubicBezTo>
                  <a:pt x="1607912" y="144842"/>
                  <a:pt x="1630227" y="128034"/>
                  <a:pt x="1655730" y="126295"/>
                </a:cubicBezTo>
                <a:cubicBezTo>
                  <a:pt x="1674277" y="125136"/>
                  <a:pt x="1690217" y="131801"/>
                  <a:pt x="1697172" y="149479"/>
                </a:cubicBezTo>
                <a:cubicBezTo>
                  <a:pt x="1702968" y="164549"/>
                  <a:pt x="1705287" y="180778"/>
                  <a:pt x="1708474" y="196717"/>
                </a:cubicBezTo>
                <a:cubicBezTo>
                  <a:pt x="1709634" y="201934"/>
                  <a:pt x="1708764" y="207440"/>
                  <a:pt x="1708764" y="214396"/>
                </a:cubicBezTo>
                <a:cubicBezTo>
                  <a:pt x="1713111" y="214396"/>
                  <a:pt x="1717168" y="213816"/>
                  <a:pt x="1720646" y="214685"/>
                </a:cubicBezTo>
                <a:cubicBezTo>
                  <a:pt x="1725573" y="215845"/>
                  <a:pt x="1733108" y="217004"/>
                  <a:pt x="1733977" y="219902"/>
                </a:cubicBezTo>
                <a:cubicBezTo>
                  <a:pt x="1735716" y="225698"/>
                  <a:pt x="1736006" y="234972"/>
                  <a:pt x="1732528" y="238159"/>
                </a:cubicBezTo>
                <a:cubicBezTo>
                  <a:pt x="1724414" y="245694"/>
                  <a:pt x="1713981" y="252070"/>
                  <a:pt x="1703548" y="256127"/>
                </a:cubicBezTo>
                <a:cubicBezTo>
                  <a:pt x="1695433" y="259315"/>
                  <a:pt x="1689637" y="263083"/>
                  <a:pt x="1685290" y="270618"/>
                </a:cubicBezTo>
                <a:cubicBezTo>
                  <a:pt x="1657469" y="319305"/>
                  <a:pt x="1613419" y="347706"/>
                  <a:pt x="1562993" y="367992"/>
                </a:cubicBezTo>
                <a:cubicBezTo>
                  <a:pt x="1559225" y="369441"/>
                  <a:pt x="1555168" y="370600"/>
                  <a:pt x="1551690" y="372919"/>
                </a:cubicBezTo>
                <a:cubicBezTo>
                  <a:pt x="1531404" y="385960"/>
                  <a:pt x="1508509" y="383352"/>
                  <a:pt x="1486484" y="384511"/>
                </a:cubicBezTo>
                <a:cubicBezTo>
                  <a:pt x="1464749" y="385380"/>
                  <a:pt x="1446491" y="367992"/>
                  <a:pt x="1442144" y="346836"/>
                </a:cubicBezTo>
                <a:cubicBezTo>
                  <a:pt x="1441275" y="341620"/>
                  <a:pt x="1440116" y="336693"/>
                  <a:pt x="1439246" y="330607"/>
                </a:cubicBezTo>
                <a:cubicBezTo>
                  <a:pt x="1424176" y="344518"/>
                  <a:pt x="1409976" y="356979"/>
                  <a:pt x="1396645" y="370021"/>
                </a:cubicBezTo>
                <a:cubicBezTo>
                  <a:pt x="1372591" y="393785"/>
                  <a:pt x="1344770" y="412042"/>
                  <a:pt x="1316079" y="428561"/>
                </a:cubicBezTo>
                <a:cubicBezTo>
                  <a:pt x="1299271" y="438125"/>
                  <a:pt x="1279564" y="444500"/>
                  <a:pt x="1260437" y="447398"/>
                </a:cubicBezTo>
                <a:cubicBezTo>
                  <a:pt x="1227689" y="452905"/>
                  <a:pt x="1194941" y="436096"/>
                  <a:pt x="1194651" y="394074"/>
                </a:cubicBezTo>
                <a:cubicBezTo>
                  <a:pt x="1194651" y="357849"/>
                  <a:pt x="1205084" y="325970"/>
                  <a:pt x="1222473" y="295251"/>
                </a:cubicBezTo>
                <a:cubicBezTo>
                  <a:pt x="1223342" y="293512"/>
                  <a:pt x="1224211" y="291773"/>
                  <a:pt x="1225081" y="289745"/>
                </a:cubicBezTo>
                <a:cubicBezTo>
                  <a:pt x="1225371" y="289165"/>
                  <a:pt x="1225081" y="288296"/>
                  <a:pt x="1225081" y="285398"/>
                </a:cubicBezTo>
                <a:cubicBezTo>
                  <a:pt x="1205954" y="296120"/>
                  <a:pt x="1187696" y="306553"/>
                  <a:pt x="1169149" y="316697"/>
                </a:cubicBezTo>
                <a:cubicBezTo>
                  <a:pt x="1125388" y="340750"/>
                  <a:pt x="1080469" y="362486"/>
                  <a:pt x="1028304" y="357559"/>
                </a:cubicBezTo>
                <a:cubicBezTo>
                  <a:pt x="1005989" y="355530"/>
                  <a:pt x="988021" y="362775"/>
                  <a:pt x="968894" y="373208"/>
                </a:cubicBezTo>
                <a:cubicBezTo>
                  <a:pt x="934117" y="392336"/>
                  <a:pt x="895863" y="397842"/>
                  <a:pt x="858479" y="383062"/>
                </a:cubicBezTo>
                <a:cubicBezTo>
                  <a:pt x="825731" y="370021"/>
                  <a:pt x="810081" y="340461"/>
                  <a:pt x="803416" y="306553"/>
                </a:cubicBezTo>
                <a:cubicBezTo>
                  <a:pt x="802546" y="302496"/>
                  <a:pt x="802546" y="298439"/>
                  <a:pt x="801967" y="290904"/>
                </a:cubicBezTo>
                <a:cubicBezTo>
                  <a:pt x="790664" y="301627"/>
                  <a:pt x="780811" y="310321"/>
                  <a:pt x="772117" y="319595"/>
                </a:cubicBezTo>
                <a:cubicBezTo>
                  <a:pt x="740528" y="353502"/>
                  <a:pt x="706331" y="384221"/>
                  <a:pt x="667208" y="409434"/>
                </a:cubicBezTo>
                <a:cubicBezTo>
                  <a:pt x="653877" y="418128"/>
                  <a:pt x="641705" y="428851"/>
                  <a:pt x="627505" y="436096"/>
                </a:cubicBezTo>
                <a:cubicBezTo>
                  <a:pt x="602581" y="448847"/>
                  <a:pt x="576789" y="459860"/>
                  <a:pt x="547519" y="448558"/>
                </a:cubicBezTo>
                <a:cubicBezTo>
                  <a:pt x="534188" y="443341"/>
                  <a:pt x="523465" y="435227"/>
                  <a:pt x="517089" y="422475"/>
                </a:cubicBezTo>
                <a:cubicBezTo>
                  <a:pt x="504628" y="398132"/>
                  <a:pt x="497093" y="373208"/>
                  <a:pt x="504917" y="345677"/>
                </a:cubicBezTo>
                <a:cubicBezTo>
                  <a:pt x="506366" y="340750"/>
                  <a:pt x="506077" y="335534"/>
                  <a:pt x="506946" y="325391"/>
                </a:cubicBezTo>
                <a:cubicBezTo>
                  <a:pt x="486370" y="347706"/>
                  <a:pt x="469561" y="367123"/>
                  <a:pt x="451593" y="385090"/>
                </a:cubicBezTo>
                <a:cubicBezTo>
                  <a:pt x="429568" y="407116"/>
                  <a:pt x="408413" y="430880"/>
                  <a:pt x="383779" y="449427"/>
                </a:cubicBezTo>
                <a:cubicBezTo>
                  <a:pt x="351321" y="473771"/>
                  <a:pt x="316545" y="495506"/>
                  <a:pt x="273364" y="497824"/>
                </a:cubicBezTo>
                <a:cubicBezTo>
                  <a:pt x="242065" y="499273"/>
                  <a:pt x="214823" y="480726"/>
                  <a:pt x="205260" y="450876"/>
                </a:cubicBezTo>
                <a:cubicBezTo>
                  <a:pt x="197435" y="426243"/>
                  <a:pt x="192798" y="401899"/>
                  <a:pt x="199464" y="376396"/>
                </a:cubicBezTo>
                <a:cubicBezTo>
                  <a:pt x="200333" y="373208"/>
                  <a:pt x="199464" y="369731"/>
                  <a:pt x="199464" y="363935"/>
                </a:cubicBezTo>
                <a:cubicBezTo>
                  <a:pt x="193088" y="368861"/>
                  <a:pt x="187872" y="372919"/>
                  <a:pt x="182945" y="376976"/>
                </a:cubicBezTo>
                <a:cubicBezTo>
                  <a:pt x="180337" y="379005"/>
                  <a:pt x="178308" y="382482"/>
                  <a:pt x="175410" y="383931"/>
                </a:cubicBezTo>
                <a:cubicBezTo>
                  <a:pt x="143821" y="400740"/>
                  <a:pt x="116870" y="425663"/>
                  <a:pt x="81224" y="434647"/>
                </a:cubicBezTo>
                <a:cubicBezTo>
                  <a:pt x="60648" y="439864"/>
                  <a:pt x="40361" y="438704"/>
                  <a:pt x="21524" y="429431"/>
                </a:cubicBezTo>
                <a:cubicBezTo>
                  <a:pt x="13409" y="425663"/>
                  <a:pt x="6744" y="417259"/>
                  <a:pt x="1817" y="409724"/>
                </a:cubicBezTo>
                <a:cubicBezTo>
                  <a:pt x="-791" y="405667"/>
                  <a:pt x="-501" y="397552"/>
                  <a:pt x="2107" y="393205"/>
                </a:cubicBezTo>
                <a:cubicBezTo>
                  <a:pt x="3846" y="390017"/>
                  <a:pt x="12540" y="387989"/>
                  <a:pt x="16308" y="389727"/>
                </a:cubicBezTo>
                <a:cubicBezTo>
                  <a:pt x="39782" y="399001"/>
                  <a:pt x="62097" y="392915"/>
                  <a:pt x="83542" y="383931"/>
                </a:cubicBezTo>
                <a:cubicBezTo>
                  <a:pt x="99771" y="377266"/>
                  <a:pt x="117159" y="370890"/>
                  <a:pt x="130490" y="360167"/>
                </a:cubicBezTo>
                <a:cubicBezTo>
                  <a:pt x="150777" y="343648"/>
                  <a:pt x="168165" y="323072"/>
                  <a:pt x="187002" y="304525"/>
                </a:cubicBezTo>
                <a:cubicBezTo>
                  <a:pt x="198594" y="292933"/>
                  <a:pt x="211346" y="282210"/>
                  <a:pt x="221489" y="269748"/>
                </a:cubicBezTo>
                <a:cubicBezTo>
                  <a:pt x="238298" y="249462"/>
                  <a:pt x="254237" y="228596"/>
                  <a:pt x="267858" y="205701"/>
                </a:cubicBezTo>
                <a:cubicBezTo>
                  <a:pt x="286695" y="174402"/>
                  <a:pt x="309010" y="145132"/>
                  <a:pt x="330745" y="115282"/>
                </a:cubicBezTo>
                <a:cubicBezTo>
                  <a:pt x="342337" y="99343"/>
                  <a:pt x="354799" y="84273"/>
                  <a:pt x="367260" y="69203"/>
                </a:cubicBezTo>
                <a:cubicBezTo>
                  <a:pt x="372477" y="62828"/>
                  <a:pt x="378563" y="56452"/>
                  <a:pt x="388126" y="61668"/>
                </a:cubicBezTo>
                <a:cubicBezTo>
                  <a:pt x="397400" y="66885"/>
                  <a:pt x="399139" y="75579"/>
                  <a:pt x="396241" y="84563"/>
                </a:cubicBezTo>
                <a:cubicBezTo>
                  <a:pt x="393633" y="92388"/>
                  <a:pt x="390445" y="99923"/>
                  <a:pt x="386098" y="106588"/>
                </a:cubicBezTo>
                <a:cubicBezTo>
                  <a:pt x="367840" y="136148"/>
                  <a:pt x="349872" y="165708"/>
                  <a:pt x="330165" y="194399"/>
                </a:cubicBezTo>
                <a:cubicBezTo>
                  <a:pt x="306402" y="228886"/>
                  <a:pt x="285825" y="264822"/>
                  <a:pt x="269886" y="303076"/>
                </a:cubicBezTo>
                <a:cubicBezTo>
                  <a:pt x="260612" y="325101"/>
                  <a:pt x="255106" y="348575"/>
                  <a:pt x="246412" y="370600"/>
                </a:cubicBezTo>
                <a:cubicBezTo>
                  <a:pt x="239167" y="388278"/>
                  <a:pt x="237138" y="405956"/>
                  <a:pt x="237138" y="424504"/>
                </a:cubicBezTo>
                <a:cubicBezTo>
                  <a:pt x="237138" y="445660"/>
                  <a:pt x="246122" y="454354"/>
                  <a:pt x="267568" y="452325"/>
                </a:cubicBezTo>
                <a:cubicBezTo>
                  <a:pt x="299736" y="449427"/>
                  <a:pt x="326688" y="436096"/>
                  <a:pt x="351611" y="415230"/>
                </a:cubicBezTo>
                <a:cubicBezTo>
                  <a:pt x="367840" y="401609"/>
                  <a:pt x="384069" y="388858"/>
                  <a:pt x="398559" y="373208"/>
                </a:cubicBezTo>
                <a:cubicBezTo>
                  <a:pt x="418556" y="350894"/>
                  <a:pt x="440581" y="330607"/>
                  <a:pt x="461447" y="309162"/>
                </a:cubicBezTo>
                <a:cubicBezTo>
                  <a:pt x="488978" y="281051"/>
                  <a:pt x="514191" y="251201"/>
                  <a:pt x="543751" y="224828"/>
                </a:cubicBezTo>
                <a:cubicBezTo>
                  <a:pt x="567515" y="203673"/>
                  <a:pt x="587512" y="178460"/>
                  <a:pt x="608667" y="154696"/>
                </a:cubicBezTo>
                <a:cubicBezTo>
                  <a:pt x="618810" y="143393"/>
                  <a:pt x="626056" y="139626"/>
                  <a:pt x="634170" y="143973"/>
                </a:cubicBezTo>
                <a:cubicBezTo>
                  <a:pt x="643734" y="148900"/>
                  <a:pt x="648371" y="159333"/>
                  <a:pt x="643444" y="172374"/>
                </a:cubicBezTo>
                <a:cubicBezTo>
                  <a:pt x="638807" y="184256"/>
                  <a:pt x="631852" y="195268"/>
                  <a:pt x="624607" y="205991"/>
                </a:cubicBezTo>
                <a:cubicBezTo>
                  <a:pt x="596206" y="248013"/>
                  <a:pt x="573311" y="292643"/>
                  <a:pt x="553315" y="339012"/>
                </a:cubicBezTo>
                <a:cubicBezTo>
                  <a:pt x="546939" y="353502"/>
                  <a:pt x="545780" y="370600"/>
                  <a:pt x="543172" y="386539"/>
                </a:cubicBezTo>
                <a:cubicBezTo>
                  <a:pt x="541723" y="394654"/>
                  <a:pt x="546649" y="399291"/>
                  <a:pt x="554764" y="400160"/>
                </a:cubicBezTo>
                <a:cubicBezTo>
                  <a:pt x="564907" y="401030"/>
                  <a:pt x="574181" y="401609"/>
                  <a:pt x="584614" y="397842"/>
                </a:cubicBezTo>
                <a:cubicBezTo>
                  <a:pt x="621709" y="384801"/>
                  <a:pt x="652428" y="361906"/>
                  <a:pt x="681988" y="337562"/>
                </a:cubicBezTo>
                <a:cubicBezTo>
                  <a:pt x="724879" y="301917"/>
                  <a:pt x="767770" y="265981"/>
                  <a:pt x="808922" y="228306"/>
                </a:cubicBezTo>
                <a:cubicBezTo>
                  <a:pt x="827759" y="211208"/>
                  <a:pt x="842250" y="188893"/>
                  <a:pt x="860217" y="170635"/>
                </a:cubicBezTo>
                <a:cubicBezTo>
                  <a:pt x="888908" y="141075"/>
                  <a:pt x="919627" y="115572"/>
                  <a:pt x="964257" y="113543"/>
                </a:cubicBezTo>
                <a:cubicBezTo>
                  <a:pt x="996715" y="112094"/>
                  <a:pt x="1024826" y="121078"/>
                  <a:pt x="1048300" y="142234"/>
                </a:cubicBezTo>
                <a:cubicBezTo>
                  <a:pt x="1078150" y="169186"/>
                  <a:pt x="1086844" y="203383"/>
                  <a:pt x="1077571" y="242507"/>
                </a:cubicBezTo>
                <a:cubicBezTo>
                  <a:pt x="1071485" y="268009"/>
                  <a:pt x="1060182" y="290614"/>
                  <a:pt x="1043084" y="310321"/>
                </a:cubicBezTo>
                <a:cubicBezTo>
                  <a:pt x="1045112" y="312060"/>
                  <a:pt x="1045982" y="313799"/>
                  <a:pt x="1046851" y="313799"/>
                </a:cubicBezTo>
                <a:cubicBezTo>
                  <a:pt x="1077281" y="310031"/>
                  <a:pt x="1107131" y="303655"/>
                  <a:pt x="1134662" y="289455"/>
                </a:cubicBezTo>
                <a:cubicBezTo>
                  <a:pt x="1163063" y="274965"/>
                  <a:pt x="1190884" y="259315"/>
                  <a:pt x="1218995" y="243666"/>
                </a:cubicBezTo>
                <a:cubicBezTo>
                  <a:pt x="1258698" y="221641"/>
                  <a:pt x="1293764" y="194399"/>
                  <a:pt x="1321006" y="157014"/>
                </a:cubicBezTo>
                <a:cubicBezTo>
                  <a:pt x="1329700" y="145132"/>
                  <a:pt x="1341292" y="134989"/>
                  <a:pt x="1352015" y="124846"/>
                </a:cubicBezTo>
                <a:cubicBezTo>
                  <a:pt x="1357232" y="119919"/>
                  <a:pt x="1363897" y="114123"/>
                  <a:pt x="1371722" y="120789"/>
                </a:cubicBezTo>
                <a:cubicBezTo>
                  <a:pt x="1378387" y="126585"/>
                  <a:pt x="1377808" y="134409"/>
                  <a:pt x="1373171" y="141365"/>
                </a:cubicBezTo>
                <a:cubicBezTo>
                  <a:pt x="1362448" y="157884"/>
                  <a:pt x="1350566" y="173823"/>
                  <a:pt x="1339843" y="190342"/>
                </a:cubicBezTo>
                <a:cubicBezTo>
                  <a:pt x="1320137" y="219902"/>
                  <a:pt x="1301299" y="249752"/>
                  <a:pt x="1281013" y="278732"/>
                </a:cubicBezTo>
                <a:cubicBezTo>
                  <a:pt x="1262466" y="305104"/>
                  <a:pt x="1248845" y="333795"/>
                  <a:pt x="1235804" y="363065"/>
                </a:cubicBezTo>
                <a:cubicBezTo>
                  <a:pt x="1228848" y="378425"/>
                  <a:pt x="1227399" y="388858"/>
                  <a:pt x="1229138" y="404507"/>
                </a:cubicBezTo>
                <a:cubicBezTo>
                  <a:pt x="1243918" y="405087"/>
                  <a:pt x="1258698" y="407985"/>
                  <a:pt x="1274058" y="400740"/>
                </a:cubicBezTo>
                <a:cubicBezTo>
                  <a:pt x="1301879" y="387699"/>
                  <a:pt x="1328831" y="373498"/>
                  <a:pt x="1352595" y="353502"/>
                </a:cubicBezTo>
                <a:cubicBezTo>
                  <a:pt x="1358681" y="348285"/>
                  <a:pt x="1366505" y="344808"/>
                  <a:pt x="1372591" y="339301"/>
                </a:cubicBezTo>
                <a:cubicBezTo>
                  <a:pt x="1389690" y="323652"/>
                  <a:pt x="1407658" y="309162"/>
                  <a:pt x="1422148" y="291484"/>
                </a:cubicBezTo>
                <a:cubicBezTo>
                  <a:pt x="1443593" y="265401"/>
                  <a:pt x="1471125" y="243956"/>
                  <a:pt x="1485325" y="211787"/>
                </a:cubicBezTo>
                <a:cubicBezTo>
                  <a:pt x="1487354" y="206861"/>
                  <a:pt x="1491411" y="202514"/>
                  <a:pt x="1495178" y="198746"/>
                </a:cubicBezTo>
                <a:cubicBezTo>
                  <a:pt x="1503293" y="190632"/>
                  <a:pt x="1511697" y="191791"/>
                  <a:pt x="1519232" y="201065"/>
                </a:cubicBezTo>
                <a:cubicBezTo>
                  <a:pt x="1528506" y="212077"/>
                  <a:pt x="1527636" y="223669"/>
                  <a:pt x="1521551" y="235551"/>
                </a:cubicBezTo>
                <a:cubicBezTo>
                  <a:pt x="1511407" y="254678"/>
                  <a:pt x="1500685" y="273516"/>
                  <a:pt x="1490542" y="292933"/>
                </a:cubicBezTo>
                <a:cubicBezTo>
                  <a:pt x="1485905" y="303655"/>
                  <a:pt x="1481847" y="314378"/>
                  <a:pt x="1476921" y="325970"/>
                </a:cubicBezTo>
                <a:close/>
                <a:moveTo>
                  <a:pt x="1052068" y="214975"/>
                </a:moveTo>
                <a:cubicBezTo>
                  <a:pt x="1049460" y="206571"/>
                  <a:pt x="1049170" y="197007"/>
                  <a:pt x="1044243" y="191501"/>
                </a:cubicBezTo>
                <a:cubicBezTo>
                  <a:pt x="1034969" y="181358"/>
                  <a:pt x="1023087" y="173243"/>
                  <a:pt x="1011785" y="165129"/>
                </a:cubicBezTo>
                <a:cubicBezTo>
                  <a:pt x="1009177" y="163390"/>
                  <a:pt x="1003670" y="164839"/>
                  <a:pt x="999903" y="165998"/>
                </a:cubicBezTo>
                <a:cubicBezTo>
                  <a:pt x="973531" y="173823"/>
                  <a:pt x="952955" y="188313"/>
                  <a:pt x="939044" y="213236"/>
                </a:cubicBezTo>
                <a:cubicBezTo>
                  <a:pt x="926003" y="237000"/>
                  <a:pt x="928321" y="259025"/>
                  <a:pt x="943681" y="280181"/>
                </a:cubicBezTo>
                <a:cubicBezTo>
                  <a:pt x="948897" y="287136"/>
                  <a:pt x="956143" y="292353"/>
                  <a:pt x="963388" y="297859"/>
                </a:cubicBezTo>
                <a:cubicBezTo>
                  <a:pt x="980486" y="310900"/>
                  <a:pt x="983384" y="310031"/>
                  <a:pt x="999903" y="295831"/>
                </a:cubicBezTo>
                <a:cubicBezTo>
                  <a:pt x="1018161" y="279891"/>
                  <a:pt x="1030912" y="260185"/>
                  <a:pt x="1042504" y="239609"/>
                </a:cubicBezTo>
                <a:cubicBezTo>
                  <a:pt x="1046851" y="231784"/>
                  <a:pt x="1048880" y="223379"/>
                  <a:pt x="1052068" y="214975"/>
                </a:cubicBezTo>
                <a:close/>
                <a:moveTo>
                  <a:pt x="903108" y="190921"/>
                </a:moveTo>
                <a:cubicBezTo>
                  <a:pt x="901659" y="190632"/>
                  <a:pt x="900210" y="190342"/>
                  <a:pt x="898761" y="190342"/>
                </a:cubicBezTo>
                <a:cubicBezTo>
                  <a:pt x="889777" y="203673"/>
                  <a:pt x="880214" y="216714"/>
                  <a:pt x="872099" y="230335"/>
                </a:cubicBezTo>
                <a:cubicBezTo>
                  <a:pt x="863985" y="244535"/>
                  <a:pt x="855870" y="258736"/>
                  <a:pt x="850074" y="274095"/>
                </a:cubicBezTo>
                <a:cubicBezTo>
                  <a:pt x="845727" y="285977"/>
                  <a:pt x="844278" y="299018"/>
                  <a:pt x="842829" y="311770"/>
                </a:cubicBezTo>
                <a:cubicBezTo>
                  <a:pt x="841670" y="322203"/>
                  <a:pt x="847466" y="329448"/>
                  <a:pt x="856450" y="334954"/>
                </a:cubicBezTo>
                <a:cubicBezTo>
                  <a:pt x="885141" y="352922"/>
                  <a:pt x="914701" y="352053"/>
                  <a:pt x="945130" y="330607"/>
                </a:cubicBezTo>
                <a:cubicBezTo>
                  <a:pt x="900790" y="293512"/>
                  <a:pt x="887459" y="246564"/>
                  <a:pt x="903108" y="190921"/>
                </a:cubicBezTo>
                <a:close/>
                <a:moveTo>
                  <a:pt x="1633705" y="190342"/>
                </a:moveTo>
                <a:cubicBezTo>
                  <a:pt x="1643268" y="203963"/>
                  <a:pt x="1656020" y="210338"/>
                  <a:pt x="1670800" y="212946"/>
                </a:cubicBezTo>
                <a:cubicBezTo>
                  <a:pt x="1678625" y="190342"/>
                  <a:pt x="1676596" y="179909"/>
                  <a:pt x="1663265" y="172953"/>
                </a:cubicBezTo>
                <a:cubicBezTo>
                  <a:pt x="1653412" y="167737"/>
                  <a:pt x="1645587" y="172084"/>
                  <a:pt x="1633705" y="190342"/>
                </a:cubicBezTo>
                <a:close/>
                <a:moveTo>
                  <a:pt x="1841495" y="261634"/>
                </a:moveTo>
                <a:cubicBezTo>
                  <a:pt x="1846421" y="278153"/>
                  <a:pt x="1858013" y="281340"/>
                  <a:pt x="1870185" y="268879"/>
                </a:cubicBezTo>
                <a:cubicBezTo>
                  <a:pt x="1876271" y="262793"/>
                  <a:pt x="1880908" y="254968"/>
                  <a:pt x="1884965" y="247143"/>
                </a:cubicBezTo>
                <a:cubicBezTo>
                  <a:pt x="1899455" y="219322"/>
                  <a:pt x="1912497" y="190921"/>
                  <a:pt x="1927276" y="163390"/>
                </a:cubicBezTo>
                <a:cubicBezTo>
                  <a:pt x="1947853" y="125136"/>
                  <a:pt x="1969878" y="87461"/>
                  <a:pt x="1990744" y="49207"/>
                </a:cubicBezTo>
                <a:cubicBezTo>
                  <a:pt x="1994801" y="41672"/>
                  <a:pt x="1997989" y="32978"/>
                  <a:pt x="1999728" y="24284"/>
                </a:cubicBezTo>
                <a:cubicBezTo>
                  <a:pt x="2001756" y="15010"/>
                  <a:pt x="1998568" y="5736"/>
                  <a:pt x="1990164" y="1389"/>
                </a:cubicBezTo>
                <a:cubicBezTo>
                  <a:pt x="1980311" y="-3538"/>
                  <a:pt x="1975964" y="5736"/>
                  <a:pt x="1971037" y="12112"/>
                </a:cubicBezTo>
                <a:cubicBezTo>
                  <a:pt x="1969298" y="14430"/>
                  <a:pt x="1967559" y="16169"/>
                  <a:pt x="1966110" y="18488"/>
                </a:cubicBezTo>
                <a:cubicBezTo>
                  <a:pt x="1948142" y="47468"/>
                  <a:pt x="1930464" y="76448"/>
                  <a:pt x="1912786" y="105429"/>
                </a:cubicBezTo>
                <a:cubicBezTo>
                  <a:pt x="1892500" y="138467"/>
                  <a:pt x="1871924" y="171215"/>
                  <a:pt x="1852507" y="204832"/>
                </a:cubicBezTo>
                <a:cubicBezTo>
                  <a:pt x="1845262" y="217583"/>
                  <a:pt x="1842074" y="232363"/>
                  <a:pt x="1838017" y="242796"/>
                </a:cubicBezTo>
                <a:cubicBezTo>
                  <a:pt x="1840045" y="252360"/>
                  <a:pt x="1840335" y="256997"/>
                  <a:pt x="1841495" y="261634"/>
                </a:cubicBezTo>
                <a:close/>
                <a:moveTo>
                  <a:pt x="1732528" y="421316"/>
                </a:moveTo>
                <a:cubicBezTo>
                  <a:pt x="1737744" y="434937"/>
                  <a:pt x="1744120" y="448847"/>
                  <a:pt x="1760639" y="450297"/>
                </a:cubicBezTo>
                <a:cubicBezTo>
                  <a:pt x="1777158" y="452035"/>
                  <a:pt x="1785272" y="438994"/>
                  <a:pt x="1793677" y="427112"/>
                </a:cubicBezTo>
                <a:cubicBezTo>
                  <a:pt x="1801501" y="416100"/>
                  <a:pt x="1804399" y="404218"/>
                  <a:pt x="1797154" y="392915"/>
                </a:cubicBezTo>
                <a:cubicBezTo>
                  <a:pt x="1788460" y="380164"/>
                  <a:pt x="1778607" y="367123"/>
                  <a:pt x="1761219" y="365963"/>
                </a:cubicBezTo>
                <a:cubicBezTo>
                  <a:pt x="1740643" y="364514"/>
                  <a:pt x="1729920" y="376976"/>
                  <a:pt x="1728761" y="405377"/>
                </a:cubicBezTo>
                <a:cubicBezTo>
                  <a:pt x="1729050" y="408275"/>
                  <a:pt x="1730210" y="415230"/>
                  <a:pt x="1732528" y="42131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13534063" y="8484948"/>
            <a:ext cx="1047525" cy="690637"/>
          </a:xfrm>
          <a:custGeom>
            <a:avLst/>
            <a:gdLst/>
            <a:ahLst/>
            <a:cxnLst/>
            <a:rect l="l" t="t" r="r" b="b"/>
            <a:pathLst>
              <a:path w="1047525" h="690637" extrusionOk="0">
                <a:moveTo>
                  <a:pt x="324717" y="211471"/>
                </a:moveTo>
                <a:cubicBezTo>
                  <a:pt x="310770" y="176980"/>
                  <a:pt x="297011" y="144185"/>
                  <a:pt x="284383" y="110824"/>
                </a:cubicBezTo>
                <a:cubicBezTo>
                  <a:pt x="280802" y="101400"/>
                  <a:pt x="279483" y="90469"/>
                  <a:pt x="279294" y="80291"/>
                </a:cubicBezTo>
                <a:cubicBezTo>
                  <a:pt x="279106" y="70867"/>
                  <a:pt x="285137" y="67852"/>
                  <a:pt x="293995" y="71433"/>
                </a:cubicBezTo>
                <a:cubicBezTo>
                  <a:pt x="306812" y="76521"/>
                  <a:pt x="315482" y="86322"/>
                  <a:pt x="320759" y="98385"/>
                </a:cubicBezTo>
                <a:cubicBezTo>
                  <a:pt x="333010" y="125714"/>
                  <a:pt x="344507" y="153231"/>
                  <a:pt x="356193" y="180749"/>
                </a:cubicBezTo>
                <a:cubicBezTo>
                  <a:pt x="358266" y="185461"/>
                  <a:pt x="360339" y="189984"/>
                  <a:pt x="362224" y="194508"/>
                </a:cubicBezTo>
                <a:cubicBezTo>
                  <a:pt x="419898" y="178487"/>
                  <a:pt x="474933" y="156436"/>
                  <a:pt x="537696" y="154928"/>
                </a:cubicBezTo>
                <a:cubicBezTo>
                  <a:pt x="534869" y="128353"/>
                  <a:pt x="531476" y="102154"/>
                  <a:pt x="529403" y="75956"/>
                </a:cubicBezTo>
                <a:cubicBezTo>
                  <a:pt x="527330" y="50889"/>
                  <a:pt x="518094" y="26198"/>
                  <a:pt x="522241" y="0"/>
                </a:cubicBezTo>
                <a:cubicBezTo>
                  <a:pt x="535623" y="1696"/>
                  <a:pt x="539769" y="9047"/>
                  <a:pt x="542596" y="17151"/>
                </a:cubicBezTo>
                <a:cubicBezTo>
                  <a:pt x="545424" y="25821"/>
                  <a:pt x="548251" y="34491"/>
                  <a:pt x="549759" y="43538"/>
                </a:cubicBezTo>
                <a:cubicBezTo>
                  <a:pt x="555978" y="78029"/>
                  <a:pt x="561821" y="112521"/>
                  <a:pt x="568041" y="148896"/>
                </a:cubicBezTo>
                <a:cubicBezTo>
                  <a:pt x="605736" y="151158"/>
                  <a:pt x="643431" y="153231"/>
                  <a:pt x="682258" y="155682"/>
                </a:cubicBezTo>
                <a:cubicBezTo>
                  <a:pt x="684331" y="140604"/>
                  <a:pt x="685839" y="125148"/>
                  <a:pt x="688477" y="110070"/>
                </a:cubicBezTo>
                <a:cubicBezTo>
                  <a:pt x="691870" y="90280"/>
                  <a:pt x="695640" y="70490"/>
                  <a:pt x="700352" y="51077"/>
                </a:cubicBezTo>
                <a:cubicBezTo>
                  <a:pt x="702048" y="44292"/>
                  <a:pt x="702613" y="32983"/>
                  <a:pt x="713168" y="34303"/>
                </a:cubicBezTo>
                <a:cubicBezTo>
                  <a:pt x="724100" y="35622"/>
                  <a:pt x="723346" y="46554"/>
                  <a:pt x="723157" y="54658"/>
                </a:cubicBezTo>
                <a:cubicBezTo>
                  <a:pt x="722215" y="86511"/>
                  <a:pt x="720707" y="118363"/>
                  <a:pt x="719576" y="150027"/>
                </a:cubicBezTo>
                <a:cubicBezTo>
                  <a:pt x="719388" y="154551"/>
                  <a:pt x="719576" y="159074"/>
                  <a:pt x="719576" y="163598"/>
                </a:cubicBezTo>
                <a:cubicBezTo>
                  <a:pt x="744644" y="170571"/>
                  <a:pt x="769334" y="176791"/>
                  <a:pt x="793836" y="184519"/>
                </a:cubicBezTo>
                <a:cubicBezTo>
                  <a:pt x="818338" y="192058"/>
                  <a:pt x="842275" y="201105"/>
                  <a:pt x="868661" y="210151"/>
                </a:cubicBezTo>
                <a:cubicBezTo>
                  <a:pt x="877897" y="189796"/>
                  <a:pt x="886944" y="168687"/>
                  <a:pt x="897121" y="147954"/>
                </a:cubicBezTo>
                <a:cubicBezTo>
                  <a:pt x="904283" y="133441"/>
                  <a:pt x="912953" y="119494"/>
                  <a:pt x="921246" y="105735"/>
                </a:cubicBezTo>
                <a:cubicBezTo>
                  <a:pt x="924639" y="100270"/>
                  <a:pt x="928974" y="94427"/>
                  <a:pt x="936890" y="97819"/>
                </a:cubicBezTo>
                <a:cubicBezTo>
                  <a:pt x="944806" y="101212"/>
                  <a:pt x="949706" y="107432"/>
                  <a:pt x="948387" y="116102"/>
                </a:cubicBezTo>
                <a:cubicBezTo>
                  <a:pt x="947256" y="123075"/>
                  <a:pt x="944617" y="129860"/>
                  <a:pt x="941790" y="136269"/>
                </a:cubicBezTo>
                <a:cubicBezTo>
                  <a:pt x="930105" y="163032"/>
                  <a:pt x="917854" y="189419"/>
                  <a:pt x="905980" y="215994"/>
                </a:cubicBezTo>
                <a:cubicBezTo>
                  <a:pt x="903906" y="220518"/>
                  <a:pt x="902964" y="225606"/>
                  <a:pt x="901833" y="229376"/>
                </a:cubicBezTo>
                <a:cubicBezTo>
                  <a:pt x="926335" y="251051"/>
                  <a:pt x="949518" y="271595"/>
                  <a:pt x="974397" y="293647"/>
                </a:cubicBezTo>
                <a:cubicBezTo>
                  <a:pt x="977789" y="289500"/>
                  <a:pt x="981559" y="285354"/>
                  <a:pt x="984575" y="280830"/>
                </a:cubicBezTo>
                <a:cubicBezTo>
                  <a:pt x="994752" y="264998"/>
                  <a:pt x="1004553" y="248978"/>
                  <a:pt x="1014919" y="233334"/>
                </a:cubicBezTo>
                <a:cubicBezTo>
                  <a:pt x="1018123" y="228622"/>
                  <a:pt x="1022458" y="224476"/>
                  <a:pt x="1027170" y="221083"/>
                </a:cubicBezTo>
                <a:cubicBezTo>
                  <a:pt x="1037348" y="213921"/>
                  <a:pt x="1047526" y="218067"/>
                  <a:pt x="1047526" y="230130"/>
                </a:cubicBezTo>
                <a:cubicBezTo>
                  <a:pt x="1047526" y="239554"/>
                  <a:pt x="1046018" y="250108"/>
                  <a:pt x="1041871" y="258213"/>
                </a:cubicBezTo>
                <a:cubicBezTo>
                  <a:pt x="1027924" y="285165"/>
                  <a:pt x="1012092" y="310986"/>
                  <a:pt x="997579" y="337750"/>
                </a:cubicBezTo>
                <a:cubicBezTo>
                  <a:pt x="990229" y="351320"/>
                  <a:pt x="984763" y="366022"/>
                  <a:pt x="977978" y="379969"/>
                </a:cubicBezTo>
                <a:cubicBezTo>
                  <a:pt x="974020" y="388073"/>
                  <a:pt x="970250" y="396366"/>
                  <a:pt x="964784" y="403528"/>
                </a:cubicBezTo>
                <a:cubicBezTo>
                  <a:pt x="941790" y="434062"/>
                  <a:pt x="918608" y="464595"/>
                  <a:pt x="894860" y="494374"/>
                </a:cubicBezTo>
                <a:cubicBezTo>
                  <a:pt x="880724" y="511902"/>
                  <a:pt x="865646" y="528677"/>
                  <a:pt x="849625" y="544697"/>
                </a:cubicBezTo>
                <a:cubicBezTo>
                  <a:pt x="833982" y="560341"/>
                  <a:pt x="819092" y="576550"/>
                  <a:pt x="800433" y="588235"/>
                </a:cubicBezTo>
                <a:cubicBezTo>
                  <a:pt x="763680" y="611418"/>
                  <a:pt x="726361" y="633470"/>
                  <a:pt x="686404" y="651564"/>
                </a:cubicBezTo>
                <a:cubicBezTo>
                  <a:pt x="655682" y="665511"/>
                  <a:pt x="622888" y="668715"/>
                  <a:pt x="591223" y="677573"/>
                </a:cubicBezTo>
                <a:cubicBezTo>
                  <a:pt x="575768" y="681908"/>
                  <a:pt x="559559" y="684358"/>
                  <a:pt x="543539" y="686055"/>
                </a:cubicBezTo>
                <a:cubicBezTo>
                  <a:pt x="514702" y="689070"/>
                  <a:pt x="486242" y="693594"/>
                  <a:pt x="456839" y="687939"/>
                </a:cubicBezTo>
                <a:cubicBezTo>
                  <a:pt x="441384" y="684924"/>
                  <a:pt x="424798" y="687939"/>
                  <a:pt x="408778" y="686809"/>
                </a:cubicBezTo>
                <a:cubicBezTo>
                  <a:pt x="364674" y="683605"/>
                  <a:pt x="320948" y="678139"/>
                  <a:pt x="278917" y="663249"/>
                </a:cubicBezTo>
                <a:cubicBezTo>
                  <a:pt x="253850" y="654391"/>
                  <a:pt x="227463" y="647794"/>
                  <a:pt x="204657" y="634978"/>
                </a:cubicBezTo>
                <a:cubicBezTo>
                  <a:pt x="155088" y="607460"/>
                  <a:pt x="113246" y="570519"/>
                  <a:pt x="87236" y="518876"/>
                </a:cubicBezTo>
                <a:cubicBezTo>
                  <a:pt x="69708" y="484008"/>
                  <a:pt x="48222" y="451401"/>
                  <a:pt x="24851" y="420114"/>
                </a:cubicBezTo>
                <a:cubicBezTo>
                  <a:pt x="18254" y="410502"/>
                  <a:pt x="11846" y="399759"/>
                  <a:pt x="5626" y="389204"/>
                </a:cubicBezTo>
                <a:cubicBezTo>
                  <a:pt x="2987" y="384869"/>
                  <a:pt x="1103" y="379780"/>
                  <a:pt x="349" y="374691"/>
                </a:cubicBezTo>
                <a:cubicBezTo>
                  <a:pt x="-1536" y="363006"/>
                  <a:pt x="4307" y="357352"/>
                  <a:pt x="15804" y="358671"/>
                </a:cubicBezTo>
                <a:cubicBezTo>
                  <a:pt x="25605" y="359802"/>
                  <a:pt x="32201" y="365268"/>
                  <a:pt x="37667" y="373372"/>
                </a:cubicBezTo>
                <a:cubicBezTo>
                  <a:pt x="48033" y="389204"/>
                  <a:pt x="58776" y="404659"/>
                  <a:pt x="69520" y="420114"/>
                </a:cubicBezTo>
                <a:cubicBezTo>
                  <a:pt x="71593" y="423130"/>
                  <a:pt x="74420" y="425580"/>
                  <a:pt x="76305" y="427653"/>
                </a:cubicBezTo>
                <a:cubicBezTo>
                  <a:pt x="98922" y="397686"/>
                  <a:pt x="120974" y="368095"/>
                  <a:pt x="144156" y="337373"/>
                </a:cubicBezTo>
                <a:cubicBezTo>
                  <a:pt x="130021" y="314944"/>
                  <a:pt x="115131" y="291573"/>
                  <a:pt x="100430" y="268014"/>
                </a:cubicBezTo>
                <a:cubicBezTo>
                  <a:pt x="95529" y="260286"/>
                  <a:pt x="90252" y="252747"/>
                  <a:pt x="86859" y="244454"/>
                </a:cubicBezTo>
                <a:cubicBezTo>
                  <a:pt x="85163" y="240496"/>
                  <a:pt x="85540" y="232957"/>
                  <a:pt x="88179" y="230695"/>
                </a:cubicBezTo>
                <a:cubicBezTo>
                  <a:pt x="91006" y="228434"/>
                  <a:pt x="98734" y="228999"/>
                  <a:pt x="101938" y="231261"/>
                </a:cubicBezTo>
                <a:cubicBezTo>
                  <a:pt x="110231" y="237292"/>
                  <a:pt x="118147" y="244266"/>
                  <a:pt x="124743" y="252182"/>
                </a:cubicBezTo>
                <a:cubicBezTo>
                  <a:pt x="141329" y="272160"/>
                  <a:pt x="157161" y="292704"/>
                  <a:pt x="173936" y="313625"/>
                </a:cubicBezTo>
                <a:cubicBezTo>
                  <a:pt x="217474" y="268768"/>
                  <a:pt x="271001" y="239554"/>
                  <a:pt x="324717" y="211471"/>
                </a:cubicBezTo>
                <a:close/>
                <a:moveTo>
                  <a:pt x="387103" y="237857"/>
                </a:moveTo>
                <a:cubicBezTo>
                  <a:pt x="379564" y="240119"/>
                  <a:pt x="376360" y="240685"/>
                  <a:pt x="373533" y="242004"/>
                </a:cubicBezTo>
                <a:cubicBezTo>
                  <a:pt x="342057" y="257082"/>
                  <a:pt x="309828" y="270464"/>
                  <a:pt x="281368" y="291196"/>
                </a:cubicBezTo>
                <a:cubicBezTo>
                  <a:pt x="250269" y="313813"/>
                  <a:pt x="214835" y="330776"/>
                  <a:pt x="188448" y="359990"/>
                </a:cubicBezTo>
                <a:cubicBezTo>
                  <a:pt x="161496" y="389770"/>
                  <a:pt x="133413" y="418606"/>
                  <a:pt x="106650" y="448386"/>
                </a:cubicBezTo>
                <a:cubicBezTo>
                  <a:pt x="95152" y="461014"/>
                  <a:pt x="95718" y="477223"/>
                  <a:pt x="104953" y="493055"/>
                </a:cubicBezTo>
                <a:cubicBezTo>
                  <a:pt x="122859" y="523776"/>
                  <a:pt x="146607" y="549409"/>
                  <a:pt x="172805" y="572780"/>
                </a:cubicBezTo>
                <a:cubicBezTo>
                  <a:pt x="179590" y="578812"/>
                  <a:pt x="186752" y="584466"/>
                  <a:pt x="194668" y="588801"/>
                </a:cubicBezTo>
                <a:cubicBezTo>
                  <a:pt x="262520" y="626496"/>
                  <a:pt x="336968" y="639689"/>
                  <a:pt x="413301" y="645344"/>
                </a:cubicBezTo>
                <a:cubicBezTo>
                  <a:pt x="416882" y="645532"/>
                  <a:pt x="420652" y="643836"/>
                  <a:pt x="422348" y="643459"/>
                </a:cubicBezTo>
                <a:cubicBezTo>
                  <a:pt x="404443" y="629889"/>
                  <a:pt x="384464" y="617638"/>
                  <a:pt x="367878" y="601617"/>
                </a:cubicBezTo>
                <a:cubicBezTo>
                  <a:pt x="325471" y="560718"/>
                  <a:pt x="308885" y="508133"/>
                  <a:pt x="304927" y="450647"/>
                </a:cubicBezTo>
                <a:cubicBezTo>
                  <a:pt x="302477" y="413141"/>
                  <a:pt x="309639" y="376765"/>
                  <a:pt x="323021" y="342085"/>
                </a:cubicBezTo>
                <a:cubicBezTo>
                  <a:pt x="333010" y="316264"/>
                  <a:pt x="341303" y="289312"/>
                  <a:pt x="362224" y="269145"/>
                </a:cubicBezTo>
                <a:cubicBezTo>
                  <a:pt x="370894" y="261417"/>
                  <a:pt x="377302" y="250862"/>
                  <a:pt x="387103" y="237857"/>
                </a:cubicBezTo>
                <a:close/>
                <a:moveTo>
                  <a:pt x="734277" y="574854"/>
                </a:moveTo>
                <a:cubicBezTo>
                  <a:pt x="770653" y="557325"/>
                  <a:pt x="799490" y="531127"/>
                  <a:pt x="829458" y="506625"/>
                </a:cubicBezTo>
                <a:cubicBezTo>
                  <a:pt x="843217" y="495316"/>
                  <a:pt x="854714" y="481181"/>
                  <a:pt x="864703" y="465914"/>
                </a:cubicBezTo>
                <a:cubicBezTo>
                  <a:pt x="876012" y="448574"/>
                  <a:pt x="890148" y="433119"/>
                  <a:pt x="902964" y="416910"/>
                </a:cubicBezTo>
                <a:cubicBezTo>
                  <a:pt x="918419" y="397686"/>
                  <a:pt x="933309" y="377896"/>
                  <a:pt x="949706" y="359613"/>
                </a:cubicBezTo>
                <a:cubicBezTo>
                  <a:pt x="957999" y="350566"/>
                  <a:pt x="961957" y="340766"/>
                  <a:pt x="964784" y="329834"/>
                </a:cubicBezTo>
                <a:cubicBezTo>
                  <a:pt x="937455" y="310421"/>
                  <a:pt x="911822" y="290254"/>
                  <a:pt x="884305" y="273480"/>
                </a:cubicBezTo>
                <a:cubicBezTo>
                  <a:pt x="858295" y="257836"/>
                  <a:pt x="831531" y="241062"/>
                  <a:pt x="802694" y="233334"/>
                </a:cubicBezTo>
                <a:cubicBezTo>
                  <a:pt x="761795" y="222025"/>
                  <a:pt x="720707" y="208644"/>
                  <a:pt x="677734" y="206005"/>
                </a:cubicBezTo>
                <a:cubicBezTo>
                  <a:pt x="664541" y="205063"/>
                  <a:pt x="651348" y="201858"/>
                  <a:pt x="638343" y="199597"/>
                </a:cubicBezTo>
                <a:cubicBezTo>
                  <a:pt x="679242" y="226360"/>
                  <a:pt x="715807" y="255574"/>
                  <a:pt x="739932" y="299489"/>
                </a:cubicBezTo>
                <a:cubicBezTo>
                  <a:pt x="764057" y="343404"/>
                  <a:pt x="778569" y="389204"/>
                  <a:pt x="776685" y="438962"/>
                </a:cubicBezTo>
                <a:cubicBezTo>
                  <a:pt x="774988" y="487212"/>
                  <a:pt x="759156" y="532446"/>
                  <a:pt x="734277" y="574854"/>
                </a:cubicBezTo>
                <a:close/>
                <a:moveTo>
                  <a:pt x="489257" y="532823"/>
                </a:moveTo>
                <a:cubicBezTo>
                  <a:pt x="487561" y="532823"/>
                  <a:pt x="485865" y="533012"/>
                  <a:pt x="484169" y="533012"/>
                </a:cubicBezTo>
                <a:cubicBezTo>
                  <a:pt x="484922" y="536970"/>
                  <a:pt x="485676" y="540928"/>
                  <a:pt x="486430" y="544886"/>
                </a:cubicBezTo>
                <a:cubicBezTo>
                  <a:pt x="487750" y="544697"/>
                  <a:pt x="489069" y="544509"/>
                  <a:pt x="490200" y="544132"/>
                </a:cubicBezTo>
                <a:cubicBezTo>
                  <a:pt x="490011" y="540551"/>
                  <a:pt x="489634" y="536781"/>
                  <a:pt x="489257" y="532823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6"/>
          <p:cNvSpPr/>
          <p:nvPr/>
        </p:nvSpPr>
        <p:spPr>
          <a:xfrm>
            <a:off x="11656971" y="7552262"/>
            <a:ext cx="2877687" cy="435599"/>
          </a:xfrm>
          <a:custGeom>
            <a:avLst/>
            <a:gdLst/>
            <a:ahLst/>
            <a:cxnLst/>
            <a:rect l="l" t="t" r="r" b="b"/>
            <a:pathLst>
              <a:path w="2877687" h="435599" extrusionOk="0">
                <a:moveTo>
                  <a:pt x="2396733" y="312204"/>
                </a:moveTo>
                <a:cubicBezTo>
                  <a:pt x="2398279" y="341433"/>
                  <a:pt x="2399671" y="369579"/>
                  <a:pt x="2401372" y="402055"/>
                </a:cubicBezTo>
                <a:cubicBezTo>
                  <a:pt x="2386681" y="401436"/>
                  <a:pt x="2372608" y="401745"/>
                  <a:pt x="2358689" y="400044"/>
                </a:cubicBezTo>
                <a:cubicBezTo>
                  <a:pt x="2280283" y="390456"/>
                  <a:pt x="2202031" y="378548"/>
                  <a:pt x="2123315" y="371125"/>
                </a:cubicBezTo>
                <a:cubicBezTo>
                  <a:pt x="2045064" y="363702"/>
                  <a:pt x="1966348" y="359990"/>
                  <a:pt x="1887787" y="355506"/>
                </a:cubicBezTo>
                <a:cubicBezTo>
                  <a:pt x="1830258" y="352258"/>
                  <a:pt x="1771956" y="354732"/>
                  <a:pt x="1715200" y="346381"/>
                </a:cubicBezTo>
                <a:cubicBezTo>
                  <a:pt x="1667413" y="339268"/>
                  <a:pt x="1621174" y="347619"/>
                  <a:pt x="1574161" y="345917"/>
                </a:cubicBezTo>
                <a:cubicBezTo>
                  <a:pt x="1524364" y="344062"/>
                  <a:pt x="1474413" y="343288"/>
                  <a:pt x="1424462" y="342824"/>
                </a:cubicBezTo>
                <a:cubicBezTo>
                  <a:pt x="1408688" y="342670"/>
                  <a:pt x="1392759" y="345608"/>
                  <a:pt x="1376985" y="346227"/>
                </a:cubicBezTo>
                <a:cubicBezTo>
                  <a:pt x="1312806" y="349010"/>
                  <a:pt x="1248627" y="350093"/>
                  <a:pt x="1184603" y="354732"/>
                </a:cubicBezTo>
                <a:cubicBezTo>
                  <a:pt x="1128466" y="358908"/>
                  <a:pt x="1072792" y="367259"/>
                  <a:pt x="1016810" y="373290"/>
                </a:cubicBezTo>
                <a:cubicBezTo>
                  <a:pt x="969797" y="378393"/>
                  <a:pt x="922475" y="381022"/>
                  <a:pt x="875771" y="387672"/>
                </a:cubicBezTo>
                <a:cubicBezTo>
                  <a:pt x="830768" y="394013"/>
                  <a:pt x="786384" y="404684"/>
                  <a:pt x="741537" y="411952"/>
                </a:cubicBezTo>
                <a:cubicBezTo>
                  <a:pt x="688338" y="420612"/>
                  <a:pt x="634984" y="428809"/>
                  <a:pt x="581476" y="435149"/>
                </a:cubicBezTo>
                <a:cubicBezTo>
                  <a:pt x="549619" y="438861"/>
                  <a:pt x="530597" y="419221"/>
                  <a:pt x="537092" y="391539"/>
                </a:cubicBezTo>
                <a:cubicBezTo>
                  <a:pt x="538948" y="383806"/>
                  <a:pt x="545598" y="375455"/>
                  <a:pt x="552402" y="370970"/>
                </a:cubicBezTo>
                <a:cubicBezTo>
                  <a:pt x="560908" y="365248"/>
                  <a:pt x="571733" y="361846"/>
                  <a:pt x="581940" y="359681"/>
                </a:cubicBezTo>
                <a:cubicBezTo>
                  <a:pt x="626943" y="350711"/>
                  <a:pt x="672254" y="342979"/>
                  <a:pt x="717257" y="334319"/>
                </a:cubicBezTo>
                <a:cubicBezTo>
                  <a:pt x="736588" y="330607"/>
                  <a:pt x="755300" y="324267"/>
                  <a:pt x="774786" y="321328"/>
                </a:cubicBezTo>
                <a:cubicBezTo>
                  <a:pt x="859533" y="308493"/>
                  <a:pt x="944435" y="296430"/>
                  <a:pt x="1029336" y="283904"/>
                </a:cubicBezTo>
                <a:cubicBezTo>
                  <a:pt x="1030574" y="283749"/>
                  <a:pt x="1031811" y="282666"/>
                  <a:pt x="1033048" y="282666"/>
                </a:cubicBezTo>
                <a:cubicBezTo>
                  <a:pt x="1073102" y="283130"/>
                  <a:pt x="1113155" y="283594"/>
                  <a:pt x="1153209" y="284058"/>
                </a:cubicBezTo>
                <a:cubicBezTo>
                  <a:pt x="1158313" y="284058"/>
                  <a:pt x="1164963" y="285450"/>
                  <a:pt x="1168365" y="282976"/>
                </a:cubicBezTo>
                <a:cubicBezTo>
                  <a:pt x="1199913" y="260397"/>
                  <a:pt x="1235482" y="265655"/>
                  <a:pt x="1270587" y="265964"/>
                </a:cubicBezTo>
                <a:cubicBezTo>
                  <a:pt x="1282186" y="266119"/>
                  <a:pt x="1293939" y="261480"/>
                  <a:pt x="1305692" y="261170"/>
                </a:cubicBezTo>
                <a:cubicBezTo>
                  <a:pt x="1329044" y="260397"/>
                  <a:pt x="1352550" y="261170"/>
                  <a:pt x="1376057" y="261170"/>
                </a:cubicBezTo>
                <a:cubicBezTo>
                  <a:pt x="1395388" y="261170"/>
                  <a:pt x="1415028" y="267356"/>
                  <a:pt x="1434050" y="256067"/>
                </a:cubicBezTo>
                <a:cubicBezTo>
                  <a:pt x="1440081" y="252510"/>
                  <a:pt x="1449360" y="254366"/>
                  <a:pt x="1457247" y="254366"/>
                </a:cubicBezTo>
                <a:cubicBezTo>
                  <a:pt x="1515704" y="254211"/>
                  <a:pt x="1574161" y="254211"/>
                  <a:pt x="1632618" y="254211"/>
                </a:cubicBezTo>
                <a:cubicBezTo>
                  <a:pt x="1634009" y="254211"/>
                  <a:pt x="1635711" y="253747"/>
                  <a:pt x="1636484" y="254366"/>
                </a:cubicBezTo>
                <a:cubicBezTo>
                  <a:pt x="1660454" y="272460"/>
                  <a:pt x="1686126" y="258077"/>
                  <a:pt x="1711179" y="259160"/>
                </a:cubicBezTo>
                <a:cubicBezTo>
                  <a:pt x="1775203" y="262098"/>
                  <a:pt x="1838918" y="269676"/>
                  <a:pt x="1902942" y="270913"/>
                </a:cubicBezTo>
                <a:cubicBezTo>
                  <a:pt x="1944078" y="271686"/>
                  <a:pt x="1984287" y="288388"/>
                  <a:pt x="2026351" y="276790"/>
                </a:cubicBezTo>
                <a:cubicBezTo>
                  <a:pt x="2036713" y="274006"/>
                  <a:pt x="2049548" y="279419"/>
                  <a:pt x="2061147" y="281739"/>
                </a:cubicBezTo>
                <a:cubicBezTo>
                  <a:pt x="2088056" y="287306"/>
                  <a:pt x="2113727" y="295657"/>
                  <a:pt x="2142646" y="289935"/>
                </a:cubicBezTo>
                <a:cubicBezTo>
                  <a:pt x="2159349" y="286687"/>
                  <a:pt x="2178215" y="294729"/>
                  <a:pt x="2196155" y="296275"/>
                </a:cubicBezTo>
                <a:cubicBezTo>
                  <a:pt x="2263736" y="301688"/>
                  <a:pt x="2331162" y="306946"/>
                  <a:pt x="2396733" y="312204"/>
                </a:cubicBezTo>
                <a:close/>
                <a:moveTo>
                  <a:pt x="2791549" y="17755"/>
                </a:moveTo>
                <a:cubicBezTo>
                  <a:pt x="2750722" y="18219"/>
                  <a:pt x="2708967" y="24714"/>
                  <a:pt x="2669532" y="17600"/>
                </a:cubicBezTo>
                <a:cubicBezTo>
                  <a:pt x="2634891" y="11259"/>
                  <a:pt x="2601641" y="15590"/>
                  <a:pt x="2567928" y="13579"/>
                </a:cubicBezTo>
                <a:cubicBezTo>
                  <a:pt x="2493543" y="9404"/>
                  <a:pt x="2419312" y="3063"/>
                  <a:pt x="2344771" y="10795"/>
                </a:cubicBezTo>
                <a:cubicBezTo>
                  <a:pt x="2342451" y="11105"/>
                  <a:pt x="2339977" y="8012"/>
                  <a:pt x="2337503" y="7857"/>
                </a:cubicBezTo>
                <a:cubicBezTo>
                  <a:pt x="2282757" y="4764"/>
                  <a:pt x="2228012" y="-3432"/>
                  <a:pt x="2173112" y="6311"/>
                </a:cubicBezTo>
                <a:cubicBezTo>
                  <a:pt x="2163833" y="8012"/>
                  <a:pt x="2153472" y="13579"/>
                  <a:pt x="2145585" y="11105"/>
                </a:cubicBezTo>
                <a:cubicBezTo>
                  <a:pt x="2071044" y="-11938"/>
                  <a:pt x="1995267" y="8940"/>
                  <a:pt x="1920108" y="3372"/>
                </a:cubicBezTo>
                <a:cubicBezTo>
                  <a:pt x="1853609" y="-1422"/>
                  <a:pt x="1786028" y="7857"/>
                  <a:pt x="1718911" y="9868"/>
                </a:cubicBezTo>
                <a:cubicBezTo>
                  <a:pt x="1647928" y="12033"/>
                  <a:pt x="1576790" y="12497"/>
                  <a:pt x="1505806" y="14352"/>
                </a:cubicBezTo>
                <a:cubicBezTo>
                  <a:pt x="1470392" y="15280"/>
                  <a:pt x="1434978" y="17136"/>
                  <a:pt x="1399563" y="20074"/>
                </a:cubicBezTo>
                <a:cubicBezTo>
                  <a:pt x="1351159" y="24095"/>
                  <a:pt x="1302908" y="29508"/>
                  <a:pt x="1254504" y="34147"/>
                </a:cubicBezTo>
                <a:cubicBezTo>
                  <a:pt x="1211821" y="38323"/>
                  <a:pt x="1169138" y="41725"/>
                  <a:pt x="1126455" y="46519"/>
                </a:cubicBezTo>
                <a:cubicBezTo>
                  <a:pt x="1100474" y="49457"/>
                  <a:pt x="1074803" y="56107"/>
                  <a:pt x="1048822" y="57808"/>
                </a:cubicBezTo>
                <a:cubicBezTo>
                  <a:pt x="987891" y="61984"/>
                  <a:pt x="925722" y="58582"/>
                  <a:pt x="866028" y="69252"/>
                </a:cubicBezTo>
                <a:cubicBezTo>
                  <a:pt x="826593" y="76212"/>
                  <a:pt x="787931" y="82707"/>
                  <a:pt x="747723" y="85645"/>
                </a:cubicBezTo>
                <a:cubicBezTo>
                  <a:pt x="691585" y="89666"/>
                  <a:pt x="636067" y="101728"/>
                  <a:pt x="580393" y="110543"/>
                </a:cubicBezTo>
                <a:cubicBezTo>
                  <a:pt x="566166" y="112863"/>
                  <a:pt x="551938" y="115956"/>
                  <a:pt x="537711" y="117966"/>
                </a:cubicBezTo>
                <a:cubicBezTo>
                  <a:pt x="467655" y="127864"/>
                  <a:pt x="396363" y="133122"/>
                  <a:pt x="327699" y="148741"/>
                </a:cubicBezTo>
                <a:cubicBezTo>
                  <a:pt x="289192" y="157556"/>
                  <a:pt x="250530" y="162505"/>
                  <a:pt x="212641" y="163278"/>
                </a:cubicBezTo>
                <a:cubicBezTo>
                  <a:pt x="143668" y="164670"/>
                  <a:pt x="78252" y="182919"/>
                  <a:pt x="8815" y="193589"/>
                </a:cubicBezTo>
                <a:cubicBezTo>
                  <a:pt x="6031" y="208590"/>
                  <a:pt x="3557" y="222663"/>
                  <a:pt x="0" y="243231"/>
                </a:cubicBezTo>
                <a:cubicBezTo>
                  <a:pt x="21341" y="252974"/>
                  <a:pt x="39590" y="267511"/>
                  <a:pt x="58766" y="268593"/>
                </a:cubicBezTo>
                <a:cubicBezTo>
                  <a:pt x="95108" y="270759"/>
                  <a:pt x="131915" y="265655"/>
                  <a:pt x="168412" y="262562"/>
                </a:cubicBezTo>
                <a:cubicBezTo>
                  <a:pt x="242797" y="256222"/>
                  <a:pt x="317337" y="251118"/>
                  <a:pt x="391414" y="242149"/>
                </a:cubicBezTo>
                <a:cubicBezTo>
                  <a:pt x="450180" y="235035"/>
                  <a:pt x="508173" y="221426"/>
                  <a:pt x="566939" y="213848"/>
                </a:cubicBezTo>
                <a:cubicBezTo>
                  <a:pt x="672873" y="200239"/>
                  <a:pt x="778961" y="189104"/>
                  <a:pt x="885050" y="176423"/>
                </a:cubicBezTo>
                <a:cubicBezTo>
                  <a:pt x="965467" y="166835"/>
                  <a:pt x="1044801" y="148432"/>
                  <a:pt x="1126301" y="145494"/>
                </a:cubicBezTo>
                <a:cubicBezTo>
                  <a:pt x="1175943" y="143638"/>
                  <a:pt x="1225275" y="134359"/>
                  <a:pt x="1274917" y="130338"/>
                </a:cubicBezTo>
                <a:cubicBezTo>
                  <a:pt x="1344509" y="124616"/>
                  <a:pt x="1414100" y="120441"/>
                  <a:pt x="1483692" y="115647"/>
                </a:cubicBezTo>
                <a:cubicBezTo>
                  <a:pt x="1548180" y="111317"/>
                  <a:pt x="1612668" y="106368"/>
                  <a:pt x="1677311" y="103275"/>
                </a:cubicBezTo>
                <a:cubicBezTo>
                  <a:pt x="1729891" y="100801"/>
                  <a:pt x="1782626" y="98172"/>
                  <a:pt x="1835052" y="100337"/>
                </a:cubicBezTo>
                <a:cubicBezTo>
                  <a:pt x="1888251" y="102656"/>
                  <a:pt x="1941140" y="96625"/>
                  <a:pt x="1994339" y="98017"/>
                </a:cubicBezTo>
                <a:cubicBezTo>
                  <a:pt x="2072746" y="100337"/>
                  <a:pt x="2151152" y="96625"/>
                  <a:pt x="2229713" y="100027"/>
                </a:cubicBezTo>
                <a:cubicBezTo>
                  <a:pt x="2328688" y="104203"/>
                  <a:pt x="2427817" y="103430"/>
                  <a:pt x="2526946" y="106059"/>
                </a:cubicBezTo>
                <a:cubicBezTo>
                  <a:pt x="2618962" y="108533"/>
                  <a:pt x="2710977" y="113018"/>
                  <a:pt x="2802993" y="115801"/>
                </a:cubicBezTo>
                <a:cubicBezTo>
                  <a:pt x="2826190" y="116420"/>
                  <a:pt x="2849542" y="113791"/>
                  <a:pt x="2871966" y="112708"/>
                </a:cubicBezTo>
                <a:cubicBezTo>
                  <a:pt x="2873976" y="78841"/>
                  <a:pt x="2875832" y="48375"/>
                  <a:pt x="2877688" y="16827"/>
                </a:cubicBezTo>
                <a:cubicBezTo>
                  <a:pt x="2848769" y="17136"/>
                  <a:pt x="2820159" y="17445"/>
                  <a:pt x="2791549" y="17755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6"/>
          <p:cNvSpPr/>
          <p:nvPr/>
        </p:nvSpPr>
        <p:spPr>
          <a:xfrm>
            <a:off x="10346825" y="782169"/>
            <a:ext cx="913526" cy="874783"/>
          </a:xfrm>
          <a:custGeom>
            <a:avLst/>
            <a:gdLst/>
            <a:ahLst/>
            <a:cxnLst/>
            <a:rect l="l" t="t" r="r" b="b"/>
            <a:pathLst>
              <a:path w="913526" h="874783" extrusionOk="0">
                <a:moveTo>
                  <a:pt x="452192" y="0"/>
                </a:moveTo>
                <a:cubicBezTo>
                  <a:pt x="453239" y="1945"/>
                  <a:pt x="454585" y="4189"/>
                  <a:pt x="455633" y="6134"/>
                </a:cubicBezTo>
                <a:cubicBezTo>
                  <a:pt x="457428" y="5834"/>
                  <a:pt x="458924" y="6134"/>
                  <a:pt x="459373" y="5535"/>
                </a:cubicBezTo>
                <a:cubicBezTo>
                  <a:pt x="462664" y="299"/>
                  <a:pt x="467601" y="299"/>
                  <a:pt x="472687" y="1047"/>
                </a:cubicBezTo>
                <a:cubicBezTo>
                  <a:pt x="474033" y="1197"/>
                  <a:pt x="475679" y="3890"/>
                  <a:pt x="476427" y="3740"/>
                </a:cubicBezTo>
                <a:cubicBezTo>
                  <a:pt x="498269" y="-4338"/>
                  <a:pt x="520709" y="3590"/>
                  <a:pt x="542850" y="1047"/>
                </a:cubicBezTo>
                <a:cubicBezTo>
                  <a:pt x="554070" y="-299"/>
                  <a:pt x="565739" y="598"/>
                  <a:pt x="577109" y="1496"/>
                </a:cubicBezTo>
                <a:cubicBezTo>
                  <a:pt x="590872" y="2693"/>
                  <a:pt x="604934" y="7929"/>
                  <a:pt x="618249" y="6283"/>
                </a:cubicBezTo>
                <a:cubicBezTo>
                  <a:pt x="631115" y="4787"/>
                  <a:pt x="642484" y="7630"/>
                  <a:pt x="653405" y="11370"/>
                </a:cubicBezTo>
                <a:cubicBezTo>
                  <a:pt x="669113" y="16606"/>
                  <a:pt x="685569" y="18850"/>
                  <a:pt x="700829" y="27676"/>
                </a:cubicBezTo>
                <a:cubicBezTo>
                  <a:pt x="713096" y="34857"/>
                  <a:pt x="728355" y="38148"/>
                  <a:pt x="740772" y="46227"/>
                </a:cubicBezTo>
                <a:cubicBezTo>
                  <a:pt x="751843" y="53408"/>
                  <a:pt x="761866" y="62234"/>
                  <a:pt x="772039" y="70612"/>
                </a:cubicBezTo>
                <a:cubicBezTo>
                  <a:pt x="780267" y="77344"/>
                  <a:pt x="788345" y="84375"/>
                  <a:pt x="796125" y="91706"/>
                </a:cubicBezTo>
                <a:cubicBezTo>
                  <a:pt x="823203" y="116988"/>
                  <a:pt x="840107" y="149152"/>
                  <a:pt x="855965" y="181915"/>
                </a:cubicBezTo>
                <a:cubicBezTo>
                  <a:pt x="864343" y="199119"/>
                  <a:pt x="872870" y="216323"/>
                  <a:pt x="881248" y="233527"/>
                </a:cubicBezTo>
                <a:cubicBezTo>
                  <a:pt x="893066" y="257912"/>
                  <a:pt x="899649" y="283195"/>
                  <a:pt x="902940" y="310572"/>
                </a:cubicBezTo>
                <a:cubicBezTo>
                  <a:pt x="906530" y="340642"/>
                  <a:pt x="904885" y="370562"/>
                  <a:pt x="906830" y="400482"/>
                </a:cubicBezTo>
                <a:cubicBezTo>
                  <a:pt x="907877" y="416939"/>
                  <a:pt x="909822" y="433245"/>
                  <a:pt x="912066" y="449552"/>
                </a:cubicBezTo>
                <a:cubicBezTo>
                  <a:pt x="914758" y="469299"/>
                  <a:pt x="913711" y="489046"/>
                  <a:pt x="909074" y="508046"/>
                </a:cubicBezTo>
                <a:cubicBezTo>
                  <a:pt x="906231" y="519864"/>
                  <a:pt x="902790" y="532431"/>
                  <a:pt x="897704" y="543352"/>
                </a:cubicBezTo>
                <a:cubicBezTo>
                  <a:pt x="887681" y="564745"/>
                  <a:pt x="874516" y="584791"/>
                  <a:pt x="863146" y="605586"/>
                </a:cubicBezTo>
                <a:cubicBezTo>
                  <a:pt x="857162" y="616207"/>
                  <a:pt x="852824" y="627876"/>
                  <a:pt x="846241" y="638049"/>
                </a:cubicBezTo>
                <a:cubicBezTo>
                  <a:pt x="829635" y="663631"/>
                  <a:pt x="820958" y="692953"/>
                  <a:pt x="805550" y="718983"/>
                </a:cubicBezTo>
                <a:cubicBezTo>
                  <a:pt x="795526" y="735888"/>
                  <a:pt x="782960" y="750998"/>
                  <a:pt x="767850" y="763714"/>
                </a:cubicBezTo>
                <a:cubicBezTo>
                  <a:pt x="750796" y="778076"/>
                  <a:pt x="733891" y="792886"/>
                  <a:pt x="715639" y="805453"/>
                </a:cubicBezTo>
                <a:cubicBezTo>
                  <a:pt x="690207" y="822657"/>
                  <a:pt x="664177" y="839113"/>
                  <a:pt x="637099" y="853624"/>
                </a:cubicBezTo>
                <a:cubicBezTo>
                  <a:pt x="622438" y="861553"/>
                  <a:pt x="605234" y="864845"/>
                  <a:pt x="589077" y="870081"/>
                </a:cubicBezTo>
                <a:cubicBezTo>
                  <a:pt x="587132" y="870679"/>
                  <a:pt x="584888" y="870679"/>
                  <a:pt x="582793" y="870679"/>
                </a:cubicBezTo>
                <a:cubicBezTo>
                  <a:pt x="574715" y="870978"/>
                  <a:pt x="566936" y="867388"/>
                  <a:pt x="558259" y="872923"/>
                </a:cubicBezTo>
                <a:cubicBezTo>
                  <a:pt x="552724" y="876364"/>
                  <a:pt x="543149" y="874120"/>
                  <a:pt x="535370" y="873372"/>
                </a:cubicBezTo>
                <a:cubicBezTo>
                  <a:pt x="512331" y="871427"/>
                  <a:pt x="488844" y="876663"/>
                  <a:pt x="465805" y="869781"/>
                </a:cubicBezTo>
                <a:cubicBezTo>
                  <a:pt x="458026" y="867388"/>
                  <a:pt x="448900" y="869632"/>
                  <a:pt x="440523" y="869033"/>
                </a:cubicBezTo>
                <a:cubicBezTo>
                  <a:pt x="412547" y="866789"/>
                  <a:pt x="384273" y="869482"/>
                  <a:pt x="356746" y="862600"/>
                </a:cubicBezTo>
                <a:cubicBezTo>
                  <a:pt x="355250" y="862301"/>
                  <a:pt x="353455" y="862600"/>
                  <a:pt x="351959" y="862900"/>
                </a:cubicBezTo>
                <a:cubicBezTo>
                  <a:pt x="322637" y="869632"/>
                  <a:pt x="295110" y="857813"/>
                  <a:pt x="267135" y="853325"/>
                </a:cubicBezTo>
                <a:cubicBezTo>
                  <a:pt x="246789" y="850034"/>
                  <a:pt x="227640" y="839412"/>
                  <a:pt x="207893" y="831932"/>
                </a:cubicBezTo>
                <a:cubicBezTo>
                  <a:pt x="199515" y="828791"/>
                  <a:pt x="191437" y="824751"/>
                  <a:pt x="182910" y="821759"/>
                </a:cubicBezTo>
                <a:cubicBezTo>
                  <a:pt x="159871" y="813531"/>
                  <a:pt x="144911" y="794831"/>
                  <a:pt x="127408" y="779572"/>
                </a:cubicBezTo>
                <a:cubicBezTo>
                  <a:pt x="96739" y="752793"/>
                  <a:pt x="78189" y="717188"/>
                  <a:pt x="57693" y="683079"/>
                </a:cubicBezTo>
                <a:cubicBezTo>
                  <a:pt x="47072" y="666623"/>
                  <a:pt x="37348" y="649419"/>
                  <a:pt x="28372" y="632065"/>
                </a:cubicBezTo>
                <a:cubicBezTo>
                  <a:pt x="13262" y="602893"/>
                  <a:pt x="3239" y="571626"/>
                  <a:pt x="1144" y="539013"/>
                </a:cubicBezTo>
                <a:cubicBezTo>
                  <a:pt x="-950" y="506699"/>
                  <a:pt x="247" y="474236"/>
                  <a:pt x="1443" y="441772"/>
                </a:cubicBezTo>
                <a:cubicBezTo>
                  <a:pt x="2341" y="418435"/>
                  <a:pt x="3987" y="395097"/>
                  <a:pt x="8026" y="372208"/>
                </a:cubicBezTo>
                <a:cubicBezTo>
                  <a:pt x="11915" y="349768"/>
                  <a:pt x="17750" y="327327"/>
                  <a:pt x="25380" y="305785"/>
                </a:cubicBezTo>
                <a:cubicBezTo>
                  <a:pt x="33907" y="281849"/>
                  <a:pt x="43781" y="258062"/>
                  <a:pt x="56347" y="236220"/>
                </a:cubicBezTo>
                <a:cubicBezTo>
                  <a:pt x="68465" y="215276"/>
                  <a:pt x="78039" y="192686"/>
                  <a:pt x="98086" y="176380"/>
                </a:cubicBezTo>
                <a:cubicBezTo>
                  <a:pt x="114243" y="163215"/>
                  <a:pt x="129352" y="148554"/>
                  <a:pt x="144462" y="134342"/>
                </a:cubicBezTo>
                <a:cubicBezTo>
                  <a:pt x="166753" y="113697"/>
                  <a:pt x="190390" y="94847"/>
                  <a:pt x="214326" y="76446"/>
                </a:cubicBezTo>
                <a:cubicBezTo>
                  <a:pt x="231380" y="63281"/>
                  <a:pt x="249931" y="51612"/>
                  <a:pt x="269229" y="42038"/>
                </a:cubicBezTo>
                <a:cubicBezTo>
                  <a:pt x="280300" y="36652"/>
                  <a:pt x="293016" y="34259"/>
                  <a:pt x="304685" y="28723"/>
                </a:cubicBezTo>
                <a:cubicBezTo>
                  <a:pt x="320094" y="21543"/>
                  <a:pt x="337148" y="17204"/>
                  <a:pt x="353904" y="13015"/>
                </a:cubicBezTo>
                <a:cubicBezTo>
                  <a:pt x="366321" y="9874"/>
                  <a:pt x="379635" y="10173"/>
                  <a:pt x="391753" y="6433"/>
                </a:cubicBezTo>
                <a:cubicBezTo>
                  <a:pt x="411500" y="449"/>
                  <a:pt x="432145" y="4488"/>
                  <a:pt x="45219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6"/>
          <p:cNvSpPr/>
          <p:nvPr/>
        </p:nvSpPr>
        <p:spPr>
          <a:xfrm rot="-1752287">
            <a:off x="12231476" y="8617581"/>
            <a:ext cx="1145285" cy="608745"/>
          </a:xfrm>
          <a:custGeom>
            <a:avLst/>
            <a:gdLst/>
            <a:ahLst/>
            <a:cxnLst/>
            <a:rect l="l" t="t" r="r" b="b"/>
            <a:pathLst>
              <a:path w="1145285" h="608745" extrusionOk="0">
                <a:moveTo>
                  <a:pt x="0" y="17825"/>
                </a:moveTo>
                <a:cubicBezTo>
                  <a:pt x="14976" y="-1950"/>
                  <a:pt x="32831" y="-2910"/>
                  <a:pt x="53183" y="3617"/>
                </a:cubicBezTo>
                <a:cubicBezTo>
                  <a:pt x="61054" y="6113"/>
                  <a:pt x="70270" y="4769"/>
                  <a:pt x="78718" y="5537"/>
                </a:cubicBezTo>
                <a:cubicBezTo>
                  <a:pt x="108669" y="8033"/>
                  <a:pt x="138620" y="10721"/>
                  <a:pt x="168572" y="13025"/>
                </a:cubicBezTo>
                <a:cubicBezTo>
                  <a:pt x="194107" y="14945"/>
                  <a:pt x="219834" y="16865"/>
                  <a:pt x="245370" y="18209"/>
                </a:cubicBezTo>
                <a:cubicBezTo>
                  <a:pt x="283385" y="20321"/>
                  <a:pt x="321592" y="22241"/>
                  <a:pt x="359607" y="23969"/>
                </a:cubicBezTo>
                <a:cubicBezTo>
                  <a:pt x="402038" y="25697"/>
                  <a:pt x="444469" y="27233"/>
                  <a:pt x="486900" y="28577"/>
                </a:cubicBezTo>
                <a:cubicBezTo>
                  <a:pt x="529139" y="29729"/>
                  <a:pt x="571570" y="30881"/>
                  <a:pt x="614000" y="31265"/>
                </a:cubicBezTo>
                <a:cubicBezTo>
                  <a:pt x="630512" y="31457"/>
                  <a:pt x="647216" y="29921"/>
                  <a:pt x="663727" y="29537"/>
                </a:cubicBezTo>
                <a:cubicBezTo>
                  <a:pt x="685231" y="28961"/>
                  <a:pt x="706734" y="28385"/>
                  <a:pt x="728238" y="28193"/>
                </a:cubicBezTo>
                <a:cubicBezTo>
                  <a:pt x="777388" y="28193"/>
                  <a:pt x="826539" y="28961"/>
                  <a:pt x="875882" y="28385"/>
                </a:cubicBezTo>
                <a:cubicBezTo>
                  <a:pt x="904681" y="28001"/>
                  <a:pt x="933672" y="24929"/>
                  <a:pt x="962472" y="23393"/>
                </a:cubicBezTo>
                <a:cubicBezTo>
                  <a:pt x="1015078" y="20705"/>
                  <a:pt x="1067877" y="18209"/>
                  <a:pt x="1120484" y="16097"/>
                </a:cubicBezTo>
                <a:cubicBezTo>
                  <a:pt x="1136227" y="15521"/>
                  <a:pt x="1140067" y="18977"/>
                  <a:pt x="1144291" y="31073"/>
                </a:cubicBezTo>
                <a:cubicBezTo>
                  <a:pt x="1147363" y="39713"/>
                  <a:pt x="1142755" y="45664"/>
                  <a:pt x="1138147" y="51232"/>
                </a:cubicBezTo>
                <a:cubicBezTo>
                  <a:pt x="1123748" y="68896"/>
                  <a:pt x="1108964" y="86175"/>
                  <a:pt x="1093796" y="103071"/>
                </a:cubicBezTo>
                <a:cubicBezTo>
                  <a:pt x="1074981" y="124190"/>
                  <a:pt x="1054629" y="143966"/>
                  <a:pt x="1036774" y="165853"/>
                </a:cubicBezTo>
                <a:cubicBezTo>
                  <a:pt x="982631" y="232091"/>
                  <a:pt x="929641" y="299290"/>
                  <a:pt x="875306" y="365336"/>
                </a:cubicBezTo>
                <a:cubicBezTo>
                  <a:pt x="855530" y="389527"/>
                  <a:pt x="833259" y="411799"/>
                  <a:pt x="812523" y="435222"/>
                </a:cubicBezTo>
                <a:cubicBezTo>
                  <a:pt x="795052" y="454998"/>
                  <a:pt x="778156" y="475541"/>
                  <a:pt x="761261" y="495701"/>
                </a:cubicBezTo>
                <a:cubicBezTo>
                  <a:pt x="735533" y="526228"/>
                  <a:pt x="709998" y="556755"/>
                  <a:pt x="684271" y="587090"/>
                </a:cubicBezTo>
                <a:cubicBezTo>
                  <a:pt x="681199" y="590738"/>
                  <a:pt x="677743" y="594578"/>
                  <a:pt x="674095" y="597650"/>
                </a:cubicBezTo>
                <a:cubicBezTo>
                  <a:pt x="656815" y="612241"/>
                  <a:pt x="655279" y="612049"/>
                  <a:pt x="636464" y="599378"/>
                </a:cubicBezTo>
                <a:cubicBezTo>
                  <a:pt x="627824" y="593618"/>
                  <a:pt x="618032" y="589202"/>
                  <a:pt x="609201" y="583826"/>
                </a:cubicBezTo>
                <a:cubicBezTo>
                  <a:pt x="602289" y="579794"/>
                  <a:pt x="595569" y="575570"/>
                  <a:pt x="589233" y="570579"/>
                </a:cubicBezTo>
                <a:cubicBezTo>
                  <a:pt x="571378" y="556563"/>
                  <a:pt x="553906" y="542163"/>
                  <a:pt x="536050" y="527956"/>
                </a:cubicBezTo>
                <a:cubicBezTo>
                  <a:pt x="516467" y="512212"/>
                  <a:pt x="496691" y="496661"/>
                  <a:pt x="476916" y="481109"/>
                </a:cubicBezTo>
                <a:cubicBezTo>
                  <a:pt x="472500" y="477653"/>
                  <a:pt x="467700" y="474773"/>
                  <a:pt x="463860" y="470933"/>
                </a:cubicBezTo>
                <a:cubicBezTo>
                  <a:pt x="457716" y="464981"/>
                  <a:pt x="451765" y="464981"/>
                  <a:pt x="443701" y="467861"/>
                </a:cubicBezTo>
                <a:cubicBezTo>
                  <a:pt x="408950" y="480533"/>
                  <a:pt x="374007" y="492245"/>
                  <a:pt x="339255" y="504724"/>
                </a:cubicBezTo>
                <a:cubicBezTo>
                  <a:pt x="318520" y="512212"/>
                  <a:pt x="297976" y="520660"/>
                  <a:pt x="277241" y="528724"/>
                </a:cubicBezTo>
                <a:cubicBezTo>
                  <a:pt x="266297" y="532948"/>
                  <a:pt x="255738" y="538131"/>
                  <a:pt x="244794" y="541779"/>
                </a:cubicBezTo>
                <a:cubicBezTo>
                  <a:pt x="239802" y="543507"/>
                  <a:pt x="233850" y="543507"/>
                  <a:pt x="228474" y="542931"/>
                </a:cubicBezTo>
                <a:cubicBezTo>
                  <a:pt x="215803" y="541587"/>
                  <a:pt x="212155" y="537363"/>
                  <a:pt x="213115" y="524884"/>
                </a:cubicBezTo>
                <a:cubicBezTo>
                  <a:pt x="214075" y="512020"/>
                  <a:pt x="215995" y="499156"/>
                  <a:pt x="217339" y="486293"/>
                </a:cubicBezTo>
                <a:cubicBezTo>
                  <a:pt x="220986" y="450774"/>
                  <a:pt x="225210" y="415255"/>
                  <a:pt x="227898" y="379736"/>
                </a:cubicBezTo>
                <a:cubicBezTo>
                  <a:pt x="231162" y="336921"/>
                  <a:pt x="232506" y="293914"/>
                  <a:pt x="236154" y="251099"/>
                </a:cubicBezTo>
                <a:cubicBezTo>
                  <a:pt x="237498" y="234587"/>
                  <a:pt x="230202" y="224220"/>
                  <a:pt x="219066" y="215004"/>
                </a:cubicBezTo>
                <a:cubicBezTo>
                  <a:pt x="202555" y="201180"/>
                  <a:pt x="185467" y="188125"/>
                  <a:pt x="168956" y="174109"/>
                </a:cubicBezTo>
                <a:cubicBezTo>
                  <a:pt x="145916" y="154333"/>
                  <a:pt x="123261" y="134558"/>
                  <a:pt x="100989" y="114207"/>
                </a:cubicBezTo>
                <a:cubicBezTo>
                  <a:pt x="78718" y="94047"/>
                  <a:pt x="56831" y="73312"/>
                  <a:pt x="34943" y="52576"/>
                </a:cubicBezTo>
                <a:cubicBezTo>
                  <a:pt x="23039" y="41056"/>
                  <a:pt x="11520" y="29153"/>
                  <a:pt x="0" y="17825"/>
                </a:cubicBezTo>
                <a:close/>
                <a:moveTo>
                  <a:pt x="1064037" y="87519"/>
                </a:moveTo>
                <a:cubicBezTo>
                  <a:pt x="1063461" y="86559"/>
                  <a:pt x="1062885" y="85407"/>
                  <a:pt x="1062309" y="84447"/>
                </a:cubicBezTo>
                <a:cubicBezTo>
                  <a:pt x="1054437" y="86751"/>
                  <a:pt x="1046182" y="88671"/>
                  <a:pt x="1038502" y="91743"/>
                </a:cubicBezTo>
                <a:cubicBezTo>
                  <a:pt x="1028326" y="95967"/>
                  <a:pt x="1018726" y="101535"/>
                  <a:pt x="1008550" y="105951"/>
                </a:cubicBezTo>
                <a:cubicBezTo>
                  <a:pt x="931944" y="138206"/>
                  <a:pt x="855530" y="170269"/>
                  <a:pt x="778732" y="202140"/>
                </a:cubicBezTo>
                <a:cubicBezTo>
                  <a:pt x="733805" y="220764"/>
                  <a:pt x="689263" y="240155"/>
                  <a:pt x="643952" y="257243"/>
                </a:cubicBezTo>
                <a:cubicBezTo>
                  <a:pt x="557554" y="290074"/>
                  <a:pt x="470772" y="321561"/>
                  <a:pt x="384182" y="353816"/>
                </a:cubicBezTo>
                <a:cubicBezTo>
                  <a:pt x="374583" y="357272"/>
                  <a:pt x="365367" y="361304"/>
                  <a:pt x="353271" y="366104"/>
                </a:cubicBezTo>
                <a:cubicBezTo>
                  <a:pt x="369399" y="377240"/>
                  <a:pt x="383222" y="386263"/>
                  <a:pt x="396662" y="396055"/>
                </a:cubicBezTo>
                <a:cubicBezTo>
                  <a:pt x="444085" y="430422"/>
                  <a:pt x="491316" y="464789"/>
                  <a:pt x="538354" y="499540"/>
                </a:cubicBezTo>
                <a:cubicBezTo>
                  <a:pt x="552754" y="510100"/>
                  <a:pt x="566002" y="522004"/>
                  <a:pt x="580401" y="532756"/>
                </a:cubicBezTo>
                <a:cubicBezTo>
                  <a:pt x="602481" y="549267"/>
                  <a:pt x="624752" y="565203"/>
                  <a:pt x="648176" y="582098"/>
                </a:cubicBezTo>
                <a:cubicBezTo>
                  <a:pt x="662959" y="565779"/>
                  <a:pt x="676975" y="551379"/>
                  <a:pt x="689839" y="535828"/>
                </a:cubicBezTo>
                <a:cubicBezTo>
                  <a:pt x="705006" y="517588"/>
                  <a:pt x="718638" y="497812"/>
                  <a:pt x="733997" y="479765"/>
                </a:cubicBezTo>
                <a:cubicBezTo>
                  <a:pt x="751469" y="459221"/>
                  <a:pt x="770861" y="440214"/>
                  <a:pt x="788140" y="419671"/>
                </a:cubicBezTo>
                <a:cubicBezTo>
                  <a:pt x="807916" y="396247"/>
                  <a:pt x="826155" y="371480"/>
                  <a:pt x="845355" y="347480"/>
                </a:cubicBezTo>
                <a:cubicBezTo>
                  <a:pt x="888746" y="293338"/>
                  <a:pt x="932136" y="239195"/>
                  <a:pt x="976103" y="185437"/>
                </a:cubicBezTo>
                <a:cubicBezTo>
                  <a:pt x="996839" y="160285"/>
                  <a:pt x="1018726" y="136094"/>
                  <a:pt x="1040422" y="111903"/>
                </a:cubicBezTo>
                <a:cubicBezTo>
                  <a:pt x="1047909" y="103455"/>
                  <a:pt x="1056165" y="95583"/>
                  <a:pt x="1064037" y="87519"/>
                </a:cubicBezTo>
                <a:close/>
                <a:moveTo>
                  <a:pt x="61822" y="37217"/>
                </a:moveTo>
                <a:cubicBezTo>
                  <a:pt x="65086" y="41248"/>
                  <a:pt x="67006" y="44320"/>
                  <a:pt x="69502" y="46624"/>
                </a:cubicBezTo>
                <a:cubicBezTo>
                  <a:pt x="92158" y="67360"/>
                  <a:pt x="115197" y="87903"/>
                  <a:pt x="137661" y="108639"/>
                </a:cubicBezTo>
                <a:cubicBezTo>
                  <a:pt x="172028" y="140318"/>
                  <a:pt x="206971" y="171421"/>
                  <a:pt x="240378" y="204060"/>
                </a:cubicBezTo>
                <a:cubicBezTo>
                  <a:pt x="249786" y="213276"/>
                  <a:pt x="257081" y="215196"/>
                  <a:pt x="269177" y="211932"/>
                </a:cubicBezTo>
                <a:cubicBezTo>
                  <a:pt x="351351" y="190045"/>
                  <a:pt x="433333" y="167581"/>
                  <a:pt x="516083" y="147806"/>
                </a:cubicBezTo>
                <a:cubicBezTo>
                  <a:pt x="593265" y="129374"/>
                  <a:pt x="671023" y="113823"/>
                  <a:pt x="748781" y="97119"/>
                </a:cubicBezTo>
                <a:cubicBezTo>
                  <a:pt x="768557" y="92895"/>
                  <a:pt x="788524" y="89439"/>
                  <a:pt x="808492" y="85791"/>
                </a:cubicBezTo>
                <a:cubicBezTo>
                  <a:pt x="841707" y="79455"/>
                  <a:pt x="874922" y="73120"/>
                  <a:pt x="908137" y="66976"/>
                </a:cubicBezTo>
                <a:cubicBezTo>
                  <a:pt x="926377" y="63520"/>
                  <a:pt x="944616" y="60256"/>
                  <a:pt x="962664" y="56992"/>
                </a:cubicBezTo>
                <a:cubicBezTo>
                  <a:pt x="962472" y="55648"/>
                  <a:pt x="962280" y="54304"/>
                  <a:pt x="962088" y="52960"/>
                </a:cubicBezTo>
                <a:cubicBezTo>
                  <a:pt x="953832" y="53728"/>
                  <a:pt x="945384" y="55456"/>
                  <a:pt x="937128" y="55264"/>
                </a:cubicBezTo>
                <a:cubicBezTo>
                  <a:pt x="889898" y="54304"/>
                  <a:pt x="843051" y="60832"/>
                  <a:pt x="795628" y="57760"/>
                </a:cubicBezTo>
                <a:cubicBezTo>
                  <a:pt x="761837" y="55648"/>
                  <a:pt x="727470" y="60256"/>
                  <a:pt x="693487" y="61408"/>
                </a:cubicBezTo>
                <a:cubicBezTo>
                  <a:pt x="676399" y="61984"/>
                  <a:pt x="659119" y="61408"/>
                  <a:pt x="641840" y="61984"/>
                </a:cubicBezTo>
                <a:cubicBezTo>
                  <a:pt x="612465" y="62752"/>
                  <a:pt x="583281" y="64480"/>
                  <a:pt x="553906" y="64864"/>
                </a:cubicBezTo>
                <a:cubicBezTo>
                  <a:pt x="528947" y="65056"/>
                  <a:pt x="503987" y="64288"/>
                  <a:pt x="479028" y="63328"/>
                </a:cubicBezTo>
                <a:cubicBezTo>
                  <a:pt x="432373" y="61600"/>
                  <a:pt x="385718" y="59488"/>
                  <a:pt x="339255" y="57376"/>
                </a:cubicBezTo>
                <a:cubicBezTo>
                  <a:pt x="318520" y="56416"/>
                  <a:pt x="297784" y="55072"/>
                  <a:pt x="276857" y="54112"/>
                </a:cubicBezTo>
                <a:cubicBezTo>
                  <a:pt x="236154" y="52192"/>
                  <a:pt x="195259" y="51424"/>
                  <a:pt x="154556" y="48352"/>
                </a:cubicBezTo>
                <a:cubicBezTo>
                  <a:pt x="129021" y="46432"/>
                  <a:pt x="103485" y="41056"/>
                  <a:pt x="78142" y="37409"/>
                </a:cubicBezTo>
                <a:cubicBezTo>
                  <a:pt x="73342" y="36641"/>
                  <a:pt x="68542" y="37217"/>
                  <a:pt x="61822" y="37217"/>
                </a:cubicBezTo>
                <a:close/>
                <a:moveTo>
                  <a:pt x="265913" y="233435"/>
                </a:moveTo>
                <a:cubicBezTo>
                  <a:pt x="263993" y="259163"/>
                  <a:pt x="263417" y="285082"/>
                  <a:pt x="259577" y="310425"/>
                </a:cubicBezTo>
                <a:cubicBezTo>
                  <a:pt x="251706" y="363800"/>
                  <a:pt x="241914" y="417175"/>
                  <a:pt x="233274" y="470357"/>
                </a:cubicBezTo>
                <a:cubicBezTo>
                  <a:pt x="232122" y="477077"/>
                  <a:pt x="230010" y="483989"/>
                  <a:pt x="233658" y="492629"/>
                </a:cubicBezTo>
                <a:cubicBezTo>
                  <a:pt x="239418" y="483797"/>
                  <a:pt x="243834" y="477269"/>
                  <a:pt x="248058" y="470549"/>
                </a:cubicBezTo>
                <a:cubicBezTo>
                  <a:pt x="272249" y="430806"/>
                  <a:pt x="303544" y="395479"/>
                  <a:pt x="323704" y="353048"/>
                </a:cubicBezTo>
                <a:cubicBezTo>
                  <a:pt x="325432" y="349592"/>
                  <a:pt x="329464" y="346328"/>
                  <a:pt x="333112" y="344793"/>
                </a:cubicBezTo>
                <a:cubicBezTo>
                  <a:pt x="359607" y="333273"/>
                  <a:pt x="386102" y="321369"/>
                  <a:pt x="413174" y="311385"/>
                </a:cubicBezTo>
                <a:cubicBezTo>
                  <a:pt x="450613" y="297562"/>
                  <a:pt x="488628" y="285850"/>
                  <a:pt x="526067" y="272218"/>
                </a:cubicBezTo>
                <a:cubicBezTo>
                  <a:pt x="575217" y="254363"/>
                  <a:pt x="623984" y="235739"/>
                  <a:pt x="672559" y="216540"/>
                </a:cubicBezTo>
                <a:cubicBezTo>
                  <a:pt x="712686" y="200796"/>
                  <a:pt x="752429" y="184285"/>
                  <a:pt x="791980" y="167581"/>
                </a:cubicBezTo>
                <a:cubicBezTo>
                  <a:pt x="822123" y="154909"/>
                  <a:pt x="851690" y="141086"/>
                  <a:pt x="881642" y="128222"/>
                </a:cubicBezTo>
                <a:cubicBezTo>
                  <a:pt x="918313" y="112479"/>
                  <a:pt x="955176" y="97119"/>
                  <a:pt x="991847" y="81375"/>
                </a:cubicBezTo>
                <a:cubicBezTo>
                  <a:pt x="992807" y="80991"/>
                  <a:pt x="992999" y="79455"/>
                  <a:pt x="995111" y="76192"/>
                </a:cubicBezTo>
                <a:cubicBezTo>
                  <a:pt x="748205" y="116318"/>
                  <a:pt x="506483" y="171229"/>
                  <a:pt x="265913" y="233435"/>
                </a:cubicBezTo>
                <a:close/>
                <a:moveTo>
                  <a:pt x="250938" y="510868"/>
                </a:moveTo>
                <a:cubicBezTo>
                  <a:pt x="251898" y="511828"/>
                  <a:pt x="252858" y="512980"/>
                  <a:pt x="253818" y="513940"/>
                </a:cubicBezTo>
                <a:cubicBezTo>
                  <a:pt x="315256" y="494165"/>
                  <a:pt x="377078" y="475349"/>
                  <a:pt x="441973" y="453270"/>
                </a:cubicBezTo>
                <a:cubicBezTo>
                  <a:pt x="404726" y="426198"/>
                  <a:pt x="373815" y="397399"/>
                  <a:pt x="337527" y="375512"/>
                </a:cubicBezTo>
                <a:cubicBezTo>
                  <a:pt x="307768" y="422166"/>
                  <a:pt x="279353" y="466517"/>
                  <a:pt x="250938" y="51086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6"/>
          <p:cNvSpPr/>
          <p:nvPr/>
        </p:nvSpPr>
        <p:spPr>
          <a:xfrm>
            <a:off x="7469764" y="4365122"/>
            <a:ext cx="6551184" cy="553872"/>
          </a:xfrm>
          <a:custGeom>
            <a:avLst/>
            <a:gdLst/>
            <a:ahLst/>
            <a:cxnLst/>
            <a:rect l="l" t="t" r="r" b="b"/>
            <a:pathLst>
              <a:path w="6551184" h="553872" extrusionOk="0">
                <a:moveTo>
                  <a:pt x="538515" y="481790"/>
                </a:moveTo>
                <a:cubicBezTo>
                  <a:pt x="571687" y="499053"/>
                  <a:pt x="598767" y="496684"/>
                  <a:pt x="627200" y="479421"/>
                </a:cubicBezTo>
                <a:cubicBezTo>
                  <a:pt x="669851" y="453357"/>
                  <a:pt x="714193" y="430339"/>
                  <a:pt x="757859" y="405967"/>
                </a:cubicBezTo>
                <a:cubicBezTo>
                  <a:pt x="761244" y="403936"/>
                  <a:pt x="763613" y="400890"/>
                  <a:pt x="766660" y="398182"/>
                </a:cubicBezTo>
                <a:cubicBezTo>
                  <a:pt x="798478" y="369072"/>
                  <a:pt x="830635" y="339961"/>
                  <a:pt x="862454" y="310850"/>
                </a:cubicBezTo>
                <a:cubicBezTo>
                  <a:pt x="879378" y="295618"/>
                  <a:pt x="892241" y="275986"/>
                  <a:pt x="917628" y="271247"/>
                </a:cubicBezTo>
                <a:cubicBezTo>
                  <a:pt x="926429" y="269554"/>
                  <a:pt x="935907" y="261092"/>
                  <a:pt x="941661" y="253306"/>
                </a:cubicBezTo>
                <a:cubicBezTo>
                  <a:pt x="952832" y="238751"/>
                  <a:pt x="965694" y="230289"/>
                  <a:pt x="984312" y="228596"/>
                </a:cubicBezTo>
                <a:cubicBezTo>
                  <a:pt x="991759" y="227919"/>
                  <a:pt x="1001236" y="225550"/>
                  <a:pt x="1005298" y="220472"/>
                </a:cubicBezTo>
                <a:cubicBezTo>
                  <a:pt x="1020869" y="200501"/>
                  <a:pt x="1044902" y="205579"/>
                  <a:pt x="1064196" y="197793"/>
                </a:cubicBezTo>
                <a:cubicBezTo>
                  <a:pt x="1090599" y="186961"/>
                  <a:pt x="1122756" y="201517"/>
                  <a:pt x="1145435" y="176468"/>
                </a:cubicBezTo>
                <a:cubicBezTo>
                  <a:pt x="1149158" y="172406"/>
                  <a:pt x="1160667" y="172406"/>
                  <a:pt x="1167437" y="174437"/>
                </a:cubicBezTo>
                <a:cubicBezTo>
                  <a:pt x="1188085" y="180869"/>
                  <a:pt x="1211441" y="185269"/>
                  <a:pt x="1228366" y="197793"/>
                </a:cubicBezTo>
                <a:cubicBezTo>
                  <a:pt x="1265262" y="224873"/>
                  <a:pt x="1311974" y="243152"/>
                  <a:pt x="1328560" y="292233"/>
                </a:cubicBezTo>
                <a:cubicBezTo>
                  <a:pt x="1334314" y="309158"/>
                  <a:pt x="1339730" y="326421"/>
                  <a:pt x="1344808" y="343346"/>
                </a:cubicBezTo>
                <a:cubicBezTo>
                  <a:pt x="1351578" y="365348"/>
                  <a:pt x="1358348" y="387689"/>
                  <a:pt x="1364440" y="407998"/>
                </a:cubicBezTo>
                <a:cubicBezTo>
                  <a:pt x="1382381" y="410029"/>
                  <a:pt x="1395920" y="412060"/>
                  <a:pt x="1409460" y="413414"/>
                </a:cubicBezTo>
                <a:cubicBezTo>
                  <a:pt x="1414538" y="414091"/>
                  <a:pt x="1422323" y="416461"/>
                  <a:pt x="1424692" y="414091"/>
                </a:cubicBezTo>
                <a:cubicBezTo>
                  <a:pt x="1447033" y="390735"/>
                  <a:pt x="1486637" y="400552"/>
                  <a:pt x="1505931" y="371441"/>
                </a:cubicBezTo>
                <a:cubicBezTo>
                  <a:pt x="1507285" y="369410"/>
                  <a:pt x="1509654" y="367041"/>
                  <a:pt x="1512024" y="366702"/>
                </a:cubicBezTo>
                <a:cubicBezTo>
                  <a:pt x="1565167" y="355532"/>
                  <a:pt x="1588862" y="307466"/>
                  <a:pt x="1622711" y="274293"/>
                </a:cubicBezTo>
                <a:cubicBezTo>
                  <a:pt x="1670101" y="227581"/>
                  <a:pt x="1719521" y="184592"/>
                  <a:pt x="1772664" y="145327"/>
                </a:cubicBezTo>
                <a:cubicBezTo>
                  <a:pt x="1794328" y="129417"/>
                  <a:pt x="1818361" y="116893"/>
                  <a:pt x="1842056" y="103692"/>
                </a:cubicBezTo>
                <a:cubicBezTo>
                  <a:pt x="1847133" y="100984"/>
                  <a:pt x="1854918" y="103692"/>
                  <a:pt x="1861011" y="102338"/>
                </a:cubicBezTo>
                <a:cubicBezTo>
                  <a:pt x="1874551" y="99291"/>
                  <a:pt x="1888768" y="96922"/>
                  <a:pt x="1900953" y="91168"/>
                </a:cubicBezTo>
                <a:cubicBezTo>
                  <a:pt x="1948681" y="68488"/>
                  <a:pt x="2003517" y="84736"/>
                  <a:pt x="2032289" y="115539"/>
                </a:cubicBezTo>
                <a:cubicBezTo>
                  <a:pt x="2036690" y="120278"/>
                  <a:pt x="2040413" y="126371"/>
                  <a:pt x="2045491" y="129756"/>
                </a:cubicBezTo>
                <a:cubicBezTo>
                  <a:pt x="2084756" y="154128"/>
                  <a:pt x="2096265" y="194070"/>
                  <a:pt x="2106758" y="235028"/>
                </a:cubicBezTo>
                <a:cubicBezTo>
                  <a:pt x="2113528" y="261430"/>
                  <a:pt x="2118605" y="288510"/>
                  <a:pt x="2125714" y="314912"/>
                </a:cubicBezTo>
                <a:cubicBezTo>
                  <a:pt x="2134176" y="347069"/>
                  <a:pt x="2161933" y="363317"/>
                  <a:pt x="2197136" y="369410"/>
                </a:cubicBezTo>
                <a:cubicBezTo>
                  <a:pt x="2269235" y="382273"/>
                  <a:pt x="2327456" y="350793"/>
                  <a:pt x="2380600" y="312204"/>
                </a:cubicBezTo>
                <a:cubicBezTo>
                  <a:pt x="2427312" y="278355"/>
                  <a:pt x="2473009" y="239767"/>
                  <a:pt x="2506181" y="191362"/>
                </a:cubicBezTo>
                <a:cubicBezTo>
                  <a:pt x="2553570" y="122986"/>
                  <a:pt x="2623977" y="96245"/>
                  <a:pt x="2698784" y="78305"/>
                </a:cubicBezTo>
                <a:cubicBezTo>
                  <a:pt x="2749220" y="66457"/>
                  <a:pt x="2794578" y="82367"/>
                  <a:pt x="2841290" y="107754"/>
                </a:cubicBezTo>
                <a:cubicBezTo>
                  <a:pt x="2907296" y="143973"/>
                  <a:pt x="2940469" y="203209"/>
                  <a:pt x="2976011" y="263461"/>
                </a:cubicBezTo>
                <a:cubicBezTo>
                  <a:pt x="2989551" y="286479"/>
                  <a:pt x="3010876" y="305096"/>
                  <a:pt x="3024754" y="321682"/>
                </a:cubicBezTo>
                <a:cubicBezTo>
                  <a:pt x="3049802" y="325067"/>
                  <a:pt x="3069773" y="328452"/>
                  <a:pt x="3090083" y="330145"/>
                </a:cubicBezTo>
                <a:cubicBezTo>
                  <a:pt x="3102607" y="331160"/>
                  <a:pt x="3115470" y="327098"/>
                  <a:pt x="3127656" y="328452"/>
                </a:cubicBezTo>
                <a:cubicBezTo>
                  <a:pt x="3190616" y="334884"/>
                  <a:pt x="3234620" y="291218"/>
                  <a:pt x="3284379" y="266508"/>
                </a:cubicBezTo>
                <a:cubicBezTo>
                  <a:pt x="3330076" y="243829"/>
                  <a:pt x="3370695" y="209302"/>
                  <a:pt x="3408945" y="174776"/>
                </a:cubicBezTo>
                <a:cubicBezTo>
                  <a:pt x="3449902" y="137541"/>
                  <a:pt x="3493568" y="104707"/>
                  <a:pt x="3543665" y="85075"/>
                </a:cubicBezTo>
                <a:cubicBezTo>
                  <a:pt x="3594101" y="65442"/>
                  <a:pt x="3645213" y="45132"/>
                  <a:pt x="3701403" y="42424"/>
                </a:cubicBezTo>
                <a:cubicBezTo>
                  <a:pt x="3721036" y="41409"/>
                  <a:pt x="3741346" y="38362"/>
                  <a:pt x="3760979" y="35316"/>
                </a:cubicBezTo>
                <a:cubicBezTo>
                  <a:pt x="3795843" y="30239"/>
                  <a:pt x="3821569" y="46825"/>
                  <a:pt x="3848648" y="60703"/>
                </a:cubicBezTo>
                <a:cubicBezTo>
                  <a:pt x="3881482" y="77628"/>
                  <a:pt x="3904161" y="104030"/>
                  <a:pt x="3920409" y="138895"/>
                </a:cubicBezTo>
                <a:cubicBezTo>
                  <a:pt x="3939026" y="179176"/>
                  <a:pt x="3963398" y="216410"/>
                  <a:pt x="3986077" y="254999"/>
                </a:cubicBezTo>
                <a:cubicBezTo>
                  <a:pt x="4002325" y="282755"/>
                  <a:pt x="4014849" y="283094"/>
                  <a:pt x="4049037" y="295957"/>
                </a:cubicBezTo>
                <a:cubicBezTo>
                  <a:pt x="4077471" y="306450"/>
                  <a:pt x="4105904" y="298665"/>
                  <a:pt x="4133322" y="308143"/>
                </a:cubicBezTo>
                <a:cubicBezTo>
                  <a:pt x="4145846" y="312543"/>
                  <a:pt x="4165140" y="303065"/>
                  <a:pt x="4179019" y="295957"/>
                </a:cubicBezTo>
                <a:cubicBezTo>
                  <a:pt x="4235209" y="267523"/>
                  <a:pt x="4283275" y="228258"/>
                  <a:pt x="4328972" y="185269"/>
                </a:cubicBezTo>
                <a:cubicBezTo>
                  <a:pt x="4375684" y="141603"/>
                  <a:pt x="4422057" y="97260"/>
                  <a:pt x="4473509" y="59688"/>
                </a:cubicBezTo>
                <a:cubicBezTo>
                  <a:pt x="4531391" y="17037"/>
                  <a:pt x="4596043" y="-7673"/>
                  <a:pt x="4672543" y="2143"/>
                </a:cubicBezTo>
                <a:cubicBezTo>
                  <a:pt x="4729072" y="9252"/>
                  <a:pt x="4766306" y="37008"/>
                  <a:pt x="4791354" y="84059"/>
                </a:cubicBezTo>
                <a:cubicBezTo>
                  <a:pt x="4819111" y="136864"/>
                  <a:pt x="4847545" y="188992"/>
                  <a:pt x="4859392" y="249244"/>
                </a:cubicBezTo>
                <a:cubicBezTo>
                  <a:pt x="4867177" y="289187"/>
                  <a:pt x="4927429" y="330145"/>
                  <a:pt x="4962971" y="320328"/>
                </a:cubicBezTo>
                <a:cubicBezTo>
                  <a:pt x="4992420" y="311866"/>
                  <a:pt x="5022208" y="298665"/>
                  <a:pt x="5046917" y="280724"/>
                </a:cubicBezTo>
                <a:cubicBezTo>
                  <a:pt x="5095661" y="244844"/>
                  <a:pt x="5143050" y="207271"/>
                  <a:pt x="5180961" y="158189"/>
                </a:cubicBezTo>
                <a:cubicBezTo>
                  <a:pt x="5215826" y="113170"/>
                  <a:pt x="5255091" y="70181"/>
                  <a:pt x="5303834" y="40732"/>
                </a:cubicBezTo>
                <a:cubicBezTo>
                  <a:pt x="5334637" y="22115"/>
                  <a:pt x="5369841" y="3836"/>
                  <a:pt x="5411476" y="17037"/>
                </a:cubicBezTo>
                <a:cubicBezTo>
                  <a:pt x="5432462" y="23807"/>
                  <a:pt x="5456834" y="19745"/>
                  <a:pt x="5479174" y="23469"/>
                </a:cubicBezTo>
                <a:cubicBezTo>
                  <a:pt x="5491360" y="25500"/>
                  <a:pt x="5504562" y="30577"/>
                  <a:pt x="5514039" y="38362"/>
                </a:cubicBezTo>
                <a:cubicBezTo>
                  <a:pt x="5541796" y="61042"/>
                  <a:pt x="5570568" y="83721"/>
                  <a:pt x="5593585" y="110800"/>
                </a:cubicBezTo>
                <a:cubicBezTo>
                  <a:pt x="5614234" y="135172"/>
                  <a:pt x="5629127" y="164959"/>
                  <a:pt x="5644698" y="193393"/>
                </a:cubicBezTo>
                <a:cubicBezTo>
                  <a:pt x="5665346" y="230966"/>
                  <a:pt x="5692764" y="261769"/>
                  <a:pt x="5736092" y="269554"/>
                </a:cubicBezTo>
                <a:cubicBezTo>
                  <a:pt x="5789235" y="279032"/>
                  <a:pt x="5842378" y="277678"/>
                  <a:pt x="5889091" y="244506"/>
                </a:cubicBezTo>
                <a:cubicBezTo>
                  <a:pt x="5931741" y="214380"/>
                  <a:pt x="5974053" y="184254"/>
                  <a:pt x="6015688" y="153112"/>
                </a:cubicBezTo>
                <a:cubicBezTo>
                  <a:pt x="6065784" y="115539"/>
                  <a:pt x="6114528" y="76612"/>
                  <a:pt x="6164963" y="39378"/>
                </a:cubicBezTo>
                <a:cubicBezTo>
                  <a:pt x="6226231" y="-5980"/>
                  <a:pt x="6327102" y="-1918"/>
                  <a:pt x="6388031" y="46486"/>
                </a:cubicBezTo>
                <a:cubicBezTo>
                  <a:pt x="6393108" y="50548"/>
                  <a:pt x="6398863" y="57318"/>
                  <a:pt x="6404278" y="56980"/>
                </a:cubicBezTo>
                <a:cubicBezTo>
                  <a:pt x="6436097" y="55287"/>
                  <a:pt x="6444898" y="81351"/>
                  <a:pt x="6459115" y="100307"/>
                </a:cubicBezTo>
                <a:cubicBezTo>
                  <a:pt x="6475362" y="121971"/>
                  <a:pt x="6490594" y="144311"/>
                  <a:pt x="6505827" y="166990"/>
                </a:cubicBezTo>
                <a:cubicBezTo>
                  <a:pt x="6531553" y="205240"/>
                  <a:pt x="6545092" y="247890"/>
                  <a:pt x="6551185" y="292910"/>
                </a:cubicBezTo>
                <a:cubicBezTo>
                  <a:pt x="6548477" y="294264"/>
                  <a:pt x="6545769" y="295618"/>
                  <a:pt x="6543400" y="297311"/>
                </a:cubicBezTo>
                <a:cubicBezTo>
                  <a:pt x="6535953" y="285125"/>
                  <a:pt x="6527152" y="273278"/>
                  <a:pt x="6520721" y="260415"/>
                </a:cubicBezTo>
                <a:cubicBezTo>
                  <a:pt x="6502781" y="222842"/>
                  <a:pt x="6479424" y="187977"/>
                  <a:pt x="6448960" y="160559"/>
                </a:cubicBezTo>
                <a:cubicBezTo>
                  <a:pt x="6418495" y="132802"/>
                  <a:pt x="6384984" y="105384"/>
                  <a:pt x="6348089" y="87783"/>
                </a:cubicBezTo>
                <a:cubicBezTo>
                  <a:pt x="6279713" y="54610"/>
                  <a:pt x="6218107" y="81351"/>
                  <a:pt x="6163271" y="124340"/>
                </a:cubicBezTo>
                <a:cubicBezTo>
                  <a:pt x="6089818" y="182223"/>
                  <a:pt x="6018734" y="243490"/>
                  <a:pt x="5945281" y="301711"/>
                </a:cubicBezTo>
                <a:cubicBezTo>
                  <a:pt x="5872843" y="358917"/>
                  <a:pt x="5758770" y="359594"/>
                  <a:pt x="5686671" y="317282"/>
                </a:cubicBezTo>
                <a:cubicBezTo>
                  <a:pt x="5648760" y="294941"/>
                  <a:pt x="5627435" y="264138"/>
                  <a:pt x="5607802" y="227242"/>
                </a:cubicBezTo>
                <a:cubicBezTo>
                  <a:pt x="5592232" y="198132"/>
                  <a:pt x="5568875" y="173083"/>
                  <a:pt x="5548227" y="146342"/>
                </a:cubicBezTo>
                <a:cubicBezTo>
                  <a:pt x="5543488" y="140249"/>
                  <a:pt x="5536380" y="135849"/>
                  <a:pt x="5531641" y="129756"/>
                </a:cubicBezTo>
                <a:cubicBezTo>
                  <a:pt x="5504900" y="92183"/>
                  <a:pt x="5469358" y="77628"/>
                  <a:pt x="5424677" y="89137"/>
                </a:cubicBezTo>
                <a:cubicBezTo>
                  <a:pt x="5399628" y="95568"/>
                  <a:pt x="5374241" y="91506"/>
                  <a:pt x="5348854" y="104030"/>
                </a:cubicBezTo>
                <a:cubicBezTo>
                  <a:pt x="5310943" y="122986"/>
                  <a:pt x="5283525" y="152097"/>
                  <a:pt x="5259153" y="183238"/>
                </a:cubicBezTo>
                <a:cubicBezTo>
                  <a:pt x="5213795" y="240782"/>
                  <a:pt x="5163359" y="291556"/>
                  <a:pt x="5103108" y="333191"/>
                </a:cubicBezTo>
                <a:cubicBezTo>
                  <a:pt x="5095661" y="338269"/>
                  <a:pt x="5088552" y="344361"/>
                  <a:pt x="5081782" y="350116"/>
                </a:cubicBezTo>
                <a:cubicBezTo>
                  <a:pt x="5022884" y="399875"/>
                  <a:pt x="4934199" y="408337"/>
                  <a:pt x="4872593" y="363656"/>
                </a:cubicBezTo>
                <a:cubicBezTo>
                  <a:pt x="4842806" y="341653"/>
                  <a:pt x="4822834" y="307466"/>
                  <a:pt x="4815388" y="268200"/>
                </a:cubicBezTo>
                <a:cubicBezTo>
                  <a:pt x="4805571" y="216749"/>
                  <a:pt x="4791016" y="166652"/>
                  <a:pt x="4762921" y="121294"/>
                </a:cubicBezTo>
                <a:cubicBezTo>
                  <a:pt x="4742950" y="89137"/>
                  <a:pt x="4718917" y="67473"/>
                  <a:pt x="4675928" y="67811"/>
                </a:cubicBezTo>
                <a:cubicBezTo>
                  <a:pt x="4591643" y="68488"/>
                  <a:pt x="4526314" y="108092"/>
                  <a:pt x="4466400" y="159882"/>
                </a:cubicBezTo>
                <a:cubicBezTo>
                  <a:pt x="4418334" y="201517"/>
                  <a:pt x="4373314" y="246875"/>
                  <a:pt x="4326264" y="289187"/>
                </a:cubicBezTo>
                <a:cubicBezTo>
                  <a:pt x="4263642" y="345715"/>
                  <a:pt x="4193574" y="383627"/>
                  <a:pt x="4104888" y="376518"/>
                </a:cubicBezTo>
                <a:cubicBezTo>
                  <a:pt x="4017218" y="369749"/>
                  <a:pt x="3955274" y="330145"/>
                  <a:pt x="3925487" y="245860"/>
                </a:cubicBezTo>
                <a:cubicBezTo>
                  <a:pt x="3913301" y="210995"/>
                  <a:pt x="3890960" y="182561"/>
                  <a:pt x="3870650" y="152774"/>
                </a:cubicBezTo>
                <a:cubicBezTo>
                  <a:pt x="3847295" y="118586"/>
                  <a:pt x="3809045" y="114862"/>
                  <a:pt x="3773164" y="109785"/>
                </a:cubicBezTo>
                <a:cubicBezTo>
                  <a:pt x="3731191" y="103692"/>
                  <a:pt x="3690910" y="118924"/>
                  <a:pt x="3650968" y="129079"/>
                </a:cubicBezTo>
                <a:cubicBezTo>
                  <a:pt x="3598840" y="142280"/>
                  <a:pt x="3551112" y="166313"/>
                  <a:pt x="3507446" y="197793"/>
                </a:cubicBezTo>
                <a:cubicBezTo>
                  <a:pt x="3479013" y="218103"/>
                  <a:pt x="3448887" y="236043"/>
                  <a:pt x="3423161" y="259738"/>
                </a:cubicBezTo>
                <a:cubicBezTo>
                  <a:pt x="3395405" y="285463"/>
                  <a:pt x="3367310" y="308820"/>
                  <a:pt x="3332445" y="325067"/>
                </a:cubicBezTo>
                <a:cubicBezTo>
                  <a:pt x="3300965" y="339622"/>
                  <a:pt x="3273209" y="361625"/>
                  <a:pt x="3241729" y="376518"/>
                </a:cubicBezTo>
                <a:cubicBezTo>
                  <a:pt x="3180461" y="405290"/>
                  <a:pt x="3116147" y="401229"/>
                  <a:pt x="3050141" y="394459"/>
                </a:cubicBezTo>
                <a:cubicBezTo>
                  <a:pt x="2981088" y="387012"/>
                  <a:pt x="2957055" y="337930"/>
                  <a:pt x="2936068" y="285802"/>
                </a:cubicBezTo>
                <a:cubicBezTo>
                  <a:pt x="2913051" y="229273"/>
                  <a:pt x="2876832" y="185946"/>
                  <a:pt x="2824365" y="156497"/>
                </a:cubicBezTo>
                <a:cubicBezTo>
                  <a:pt x="2783408" y="133479"/>
                  <a:pt x="2740080" y="147358"/>
                  <a:pt x="2698446" y="156497"/>
                </a:cubicBezTo>
                <a:cubicBezTo>
                  <a:pt x="2640902" y="168683"/>
                  <a:pt x="2598251" y="203209"/>
                  <a:pt x="2563725" y="250260"/>
                </a:cubicBezTo>
                <a:cubicBezTo>
                  <a:pt x="2511258" y="322021"/>
                  <a:pt x="2441529" y="374826"/>
                  <a:pt x="2363337" y="414768"/>
                </a:cubicBezTo>
                <a:cubicBezTo>
                  <a:pt x="2308839" y="442525"/>
                  <a:pt x="2248587" y="448618"/>
                  <a:pt x="2187996" y="442525"/>
                </a:cubicBezTo>
                <a:cubicBezTo>
                  <a:pt x="2154147" y="439140"/>
                  <a:pt x="2130452" y="416122"/>
                  <a:pt x="2112174" y="391412"/>
                </a:cubicBezTo>
                <a:cubicBezTo>
                  <a:pt x="2077309" y="343684"/>
                  <a:pt x="2061400" y="286817"/>
                  <a:pt x="2045829" y="230289"/>
                </a:cubicBezTo>
                <a:cubicBezTo>
                  <a:pt x="2041429" y="214041"/>
                  <a:pt x="2037705" y="197455"/>
                  <a:pt x="2032289" y="181546"/>
                </a:cubicBezTo>
                <a:cubicBezTo>
                  <a:pt x="2021119" y="148712"/>
                  <a:pt x="2006225" y="138218"/>
                  <a:pt x="1970683" y="139911"/>
                </a:cubicBezTo>
                <a:cubicBezTo>
                  <a:pt x="1926341" y="141942"/>
                  <a:pt x="1886060" y="158189"/>
                  <a:pt x="1850518" y="182561"/>
                </a:cubicBezTo>
                <a:cubicBezTo>
                  <a:pt x="1778419" y="231643"/>
                  <a:pt x="1714443" y="290541"/>
                  <a:pt x="1656222" y="355870"/>
                </a:cubicBezTo>
                <a:cubicBezTo>
                  <a:pt x="1613572" y="403936"/>
                  <a:pt x="1561105" y="441171"/>
                  <a:pt x="1501531" y="465204"/>
                </a:cubicBezTo>
                <a:cubicBezTo>
                  <a:pt x="1475467" y="475697"/>
                  <a:pt x="1444664" y="486191"/>
                  <a:pt x="1418261" y="481790"/>
                </a:cubicBezTo>
                <a:cubicBezTo>
                  <a:pt x="1385427" y="476713"/>
                  <a:pt x="1350224" y="468927"/>
                  <a:pt x="1323821" y="442863"/>
                </a:cubicBezTo>
                <a:cubicBezTo>
                  <a:pt x="1303173" y="422554"/>
                  <a:pt x="1291326" y="399198"/>
                  <a:pt x="1285233" y="371779"/>
                </a:cubicBezTo>
                <a:cubicBezTo>
                  <a:pt x="1280155" y="348762"/>
                  <a:pt x="1275755" y="325744"/>
                  <a:pt x="1269324" y="303065"/>
                </a:cubicBezTo>
                <a:cubicBezTo>
                  <a:pt x="1257815" y="261430"/>
                  <a:pt x="1236151" y="244844"/>
                  <a:pt x="1194516" y="242475"/>
                </a:cubicBezTo>
                <a:cubicBezTo>
                  <a:pt x="1137311" y="239428"/>
                  <a:pt x="1085860" y="254322"/>
                  <a:pt x="1033732" y="279370"/>
                </a:cubicBezTo>
                <a:cubicBezTo>
                  <a:pt x="968064" y="311189"/>
                  <a:pt x="924060" y="365687"/>
                  <a:pt x="871593" y="411722"/>
                </a:cubicBezTo>
                <a:cubicBezTo>
                  <a:pt x="810664" y="465204"/>
                  <a:pt x="747027" y="515640"/>
                  <a:pt x="669174" y="541365"/>
                </a:cubicBezTo>
                <a:cubicBezTo>
                  <a:pt x="636678" y="552197"/>
                  <a:pt x="600121" y="554905"/>
                  <a:pt x="565594" y="553551"/>
                </a:cubicBezTo>
                <a:cubicBezTo>
                  <a:pt x="545623" y="552874"/>
                  <a:pt x="521929" y="540688"/>
                  <a:pt x="507712" y="526133"/>
                </a:cubicBezTo>
                <a:cubicBezTo>
                  <a:pt x="488418" y="506500"/>
                  <a:pt x="473186" y="480775"/>
                  <a:pt x="462354" y="455049"/>
                </a:cubicBezTo>
                <a:cubicBezTo>
                  <a:pt x="449829" y="425262"/>
                  <a:pt x="444414" y="392428"/>
                  <a:pt x="435613" y="360948"/>
                </a:cubicBezTo>
                <a:cubicBezTo>
                  <a:pt x="424442" y="322021"/>
                  <a:pt x="413272" y="282755"/>
                  <a:pt x="385516" y="251614"/>
                </a:cubicBezTo>
                <a:cubicBezTo>
                  <a:pt x="362498" y="225211"/>
                  <a:pt x="345912" y="221488"/>
                  <a:pt x="312401" y="234351"/>
                </a:cubicBezTo>
                <a:cubicBezTo>
                  <a:pt x="244364" y="260076"/>
                  <a:pt x="190543" y="305096"/>
                  <a:pt x="149247" y="363317"/>
                </a:cubicBezTo>
                <a:cubicBezTo>
                  <a:pt x="116074" y="409691"/>
                  <a:pt x="88656" y="460127"/>
                  <a:pt x="58869" y="508531"/>
                </a:cubicBezTo>
                <a:cubicBezTo>
                  <a:pt x="58192" y="509547"/>
                  <a:pt x="57515" y="510901"/>
                  <a:pt x="56838" y="511916"/>
                </a:cubicBezTo>
                <a:cubicBezTo>
                  <a:pt x="42621" y="533918"/>
                  <a:pt x="21973" y="542381"/>
                  <a:pt x="8433" y="532226"/>
                </a:cubicBezTo>
                <a:cubicBezTo>
                  <a:pt x="-5107" y="521733"/>
                  <a:pt x="-2060" y="501084"/>
                  <a:pt x="15542" y="481113"/>
                </a:cubicBezTo>
                <a:cubicBezTo>
                  <a:pt x="21296" y="474343"/>
                  <a:pt x="27727" y="467573"/>
                  <a:pt x="31112" y="459450"/>
                </a:cubicBezTo>
                <a:cubicBezTo>
                  <a:pt x="50406" y="414091"/>
                  <a:pt x="75455" y="373472"/>
                  <a:pt x="105581" y="334207"/>
                </a:cubicBezTo>
                <a:cubicBezTo>
                  <a:pt x="125891" y="307466"/>
                  <a:pt x="143831" y="279032"/>
                  <a:pt x="170572" y="258722"/>
                </a:cubicBezTo>
                <a:cubicBezTo>
                  <a:pt x="224392" y="217087"/>
                  <a:pt x="282275" y="183238"/>
                  <a:pt x="354036" y="197455"/>
                </a:cubicBezTo>
                <a:cubicBezTo>
                  <a:pt x="392624" y="205240"/>
                  <a:pt x="426473" y="223180"/>
                  <a:pt x="449491" y="258384"/>
                </a:cubicBezTo>
                <a:cubicBezTo>
                  <a:pt x="482325" y="308143"/>
                  <a:pt x="496880" y="365348"/>
                  <a:pt x="516513" y="420523"/>
                </a:cubicBezTo>
                <a:cubicBezTo>
                  <a:pt x="525652" y="440494"/>
                  <a:pt x="532422" y="462835"/>
                  <a:pt x="538515" y="48179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26"/>
          <p:cNvGrpSpPr/>
          <p:nvPr/>
        </p:nvGrpSpPr>
        <p:grpSpPr>
          <a:xfrm>
            <a:off x="10916082" y="5141405"/>
            <a:ext cx="857001" cy="861346"/>
            <a:chOff x="10916082" y="5141405"/>
            <a:chExt cx="857001" cy="861346"/>
          </a:xfrm>
        </p:grpSpPr>
        <p:sp>
          <p:nvSpPr>
            <p:cNvPr id="594" name="Google Shape;594;p26"/>
            <p:cNvSpPr/>
            <p:nvPr/>
          </p:nvSpPr>
          <p:spPr>
            <a:xfrm>
              <a:off x="10916082" y="5153641"/>
              <a:ext cx="736164" cy="830526"/>
            </a:xfrm>
            <a:custGeom>
              <a:avLst/>
              <a:gdLst/>
              <a:ahLst/>
              <a:cxnLst/>
              <a:rect l="l" t="t" r="r" b="b"/>
              <a:pathLst>
                <a:path w="736164" h="830526" extrusionOk="0">
                  <a:moveTo>
                    <a:pt x="718517" y="412442"/>
                  </a:moveTo>
                  <a:cubicBezTo>
                    <a:pt x="723619" y="410064"/>
                    <a:pt x="729376" y="408566"/>
                    <a:pt x="733840" y="405068"/>
                  </a:cubicBezTo>
                  <a:cubicBezTo>
                    <a:pt x="738356" y="400658"/>
                    <a:pt x="735736" y="393561"/>
                    <a:pt x="730720" y="390839"/>
                  </a:cubicBezTo>
                  <a:cubicBezTo>
                    <a:pt x="715035" y="381536"/>
                    <a:pt x="695368" y="382794"/>
                    <a:pt x="679390" y="373870"/>
                  </a:cubicBezTo>
                  <a:cubicBezTo>
                    <a:pt x="626318" y="346307"/>
                    <a:pt x="584089" y="303032"/>
                    <a:pt x="542325" y="260998"/>
                  </a:cubicBezTo>
                  <a:cubicBezTo>
                    <a:pt x="525123" y="245821"/>
                    <a:pt x="512109" y="227095"/>
                    <a:pt x="498889" y="208541"/>
                  </a:cubicBezTo>
                  <a:cubicBezTo>
                    <a:pt x="476964" y="181099"/>
                    <a:pt x="456642" y="152260"/>
                    <a:pt x="441025" y="120718"/>
                  </a:cubicBezTo>
                  <a:cubicBezTo>
                    <a:pt x="422737" y="82422"/>
                    <a:pt x="407000" y="42231"/>
                    <a:pt x="389281" y="3573"/>
                  </a:cubicBezTo>
                  <a:cubicBezTo>
                    <a:pt x="387454" y="162"/>
                    <a:pt x="382628" y="-1027"/>
                    <a:pt x="379370" y="972"/>
                  </a:cubicBezTo>
                  <a:cubicBezTo>
                    <a:pt x="374492" y="3728"/>
                    <a:pt x="375578" y="9551"/>
                    <a:pt x="377853" y="13685"/>
                  </a:cubicBezTo>
                  <a:cubicBezTo>
                    <a:pt x="370993" y="44711"/>
                    <a:pt x="360875" y="76013"/>
                    <a:pt x="345983" y="104231"/>
                  </a:cubicBezTo>
                  <a:cubicBezTo>
                    <a:pt x="336537" y="120769"/>
                    <a:pt x="325247" y="136153"/>
                    <a:pt x="313010" y="150727"/>
                  </a:cubicBezTo>
                  <a:cubicBezTo>
                    <a:pt x="292291" y="175689"/>
                    <a:pt x="271280" y="200496"/>
                    <a:pt x="247252" y="222358"/>
                  </a:cubicBezTo>
                  <a:cubicBezTo>
                    <a:pt x="222500" y="244942"/>
                    <a:pt x="198766" y="268251"/>
                    <a:pt x="172049" y="288837"/>
                  </a:cubicBezTo>
                  <a:cubicBezTo>
                    <a:pt x="137679" y="316349"/>
                    <a:pt x="100345" y="339743"/>
                    <a:pt x="62200" y="361639"/>
                  </a:cubicBezTo>
                  <a:cubicBezTo>
                    <a:pt x="49462" y="368840"/>
                    <a:pt x="36397" y="375489"/>
                    <a:pt x="23004" y="381416"/>
                  </a:cubicBezTo>
                  <a:cubicBezTo>
                    <a:pt x="17471" y="383827"/>
                    <a:pt x="11921" y="386187"/>
                    <a:pt x="6285" y="388341"/>
                  </a:cubicBezTo>
                  <a:cubicBezTo>
                    <a:pt x="3717" y="389064"/>
                    <a:pt x="1545" y="390787"/>
                    <a:pt x="580" y="393302"/>
                  </a:cubicBezTo>
                  <a:cubicBezTo>
                    <a:pt x="-1161" y="397144"/>
                    <a:pt x="1200" y="401950"/>
                    <a:pt x="5251" y="402984"/>
                  </a:cubicBezTo>
                  <a:cubicBezTo>
                    <a:pt x="23315" y="405844"/>
                    <a:pt x="41965" y="402622"/>
                    <a:pt x="59977" y="406550"/>
                  </a:cubicBezTo>
                  <a:cubicBezTo>
                    <a:pt x="80816" y="411029"/>
                    <a:pt x="100621" y="419315"/>
                    <a:pt x="119667" y="428756"/>
                  </a:cubicBezTo>
                  <a:cubicBezTo>
                    <a:pt x="154933" y="446603"/>
                    <a:pt x="188665" y="467672"/>
                    <a:pt x="216881" y="495580"/>
                  </a:cubicBezTo>
                  <a:cubicBezTo>
                    <a:pt x="239926" y="516511"/>
                    <a:pt x="262662" y="538113"/>
                    <a:pt x="279260" y="564695"/>
                  </a:cubicBezTo>
                  <a:cubicBezTo>
                    <a:pt x="305029" y="603129"/>
                    <a:pt x="334728" y="638944"/>
                    <a:pt x="355170" y="680737"/>
                  </a:cubicBezTo>
                  <a:cubicBezTo>
                    <a:pt x="369701" y="708369"/>
                    <a:pt x="384610" y="735347"/>
                    <a:pt x="396486" y="764461"/>
                  </a:cubicBezTo>
                  <a:cubicBezTo>
                    <a:pt x="403139" y="780757"/>
                    <a:pt x="408672" y="797485"/>
                    <a:pt x="414929" y="813902"/>
                  </a:cubicBezTo>
                  <a:cubicBezTo>
                    <a:pt x="417015" y="818605"/>
                    <a:pt x="417877" y="824135"/>
                    <a:pt x="421359" y="828063"/>
                  </a:cubicBezTo>
                  <a:cubicBezTo>
                    <a:pt x="424203" y="831078"/>
                    <a:pt x="429132" y="831319"/>
                    <a:pt x="432373" y="828821"/>
                  </a:cubicBezTo>
                  <a:cubicBezTo>
                    <a:pt x="438078" y="823171"/>
                    <a:pt x="437320" y="814109"/>
                    <a:pt x="439595" y="806788"/>
                  </a:cubicBezTo>
                  <a:cubicBezTo>
                    <a:pt x="445335" y="781567"/>
                    <a:pt x="450764" y="756209"/>
                    <a:pt x="458607" y="731540"/>
                  </a:cubicBezTo>
                  <a:cubicBezTo>
                    <a:pt x="465174" y="709696"/>
                    <a:pt x="472051" y="687955"/>
                    <a:pt x="479997" y="666593"/>
                  </a:cubicBezTo>
                  <a:cubicBezTo>
                    <a:pt x="492442" y="633827"/>
                    <a:pt x="502026" y="599855"/>
                    <a:pt x="517418" y="568278"/>
                  </a:cubicBezTo>
                  <a:cubicBezTo>
                    <a:pt x="546754" y="508414"/>
                    <a:pt x="616321" y="464123"/>
                    <a:pt x="673391" y="432339"/>
                  </a:cubicBezTo>
                  <a:cubicBezTo>
                    <a:pt x="688008" y="425138"/>
                    <a:pt x="703469" y="418816"/>
                    <a:pt x="718517" y="41244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11576135" y="5141405"/>
              <a:ext cx="196948" cy="242257"/>
            </a:xfrm>
            <a:custGeom>
              <a:avLst/>
              <a:gdLst/>
              <a:ahLst/>
              <a:cxnLst/>
              <a:rect l="l" t="t" r="r" b="b"/>
              <a:pathLst>
                <a:path w="196948" h="242257" extrusionOk="0">
                  <a:moveTo>
                    <a:pt x="162728" y="66887"/>
                  </a:moveTo>
                  <a:cubicBezTo>
                    <a:pt x="143819" y="53605"/>
                    <a:pt x="126772" y="36602"/>
                    <a:pt x="116327" y="15826"/>
                  </a:cubicBezTo>
                  <a:cubicBezTo>
                    <a:pt x="115276" y="13638"/>
                    <a:pt x="113604" y="8849"/>
                    <a:pt x="110570" y="7919"/>
                  </a:cubicBezTo>
                  <a:cubicBezTo>
                    <a:pt x="110967" y="5800"/>
                    <a:pt x="111553" y="3492"/>
                    <a:pt x="110708" y="1390"/>
                  </a:cubicBezTo>
                  <a:cubicBezTo>
                    <a:pt x="110260" y="29"/>
                    <a:pt x="108295" y="-591"/>
                    <a:pt x="107381" y="735"/>
                  </a:cubicBezTo>
                  <a:cubicBezTo>
                    <a:pt x="103486" y="7058"/>
                    <a:pt x="100228" y="14052"/>
                    <a:pt x="96453" y="20564"/>
                  </a:cubicBezTo>
                  <a:cubicBezTo>
                    <a:pt x="88490" y="35293"/>
                    <a:pt x="78131" y="48472"/>
                    <a:pt x="67065" y="61151"/>
                  </a:cubicBezTo>
                  <a:cubicBezTo>
                    <a:pt x="50259" y="81410"/>
                    <a:pt x="28731" y="96863"/>
                    <a:pt x="4789" y="107612"/>
                  </a:cubicBezTo>
                  <a:cubicBezTo>
                    <a:pt x="1687" y="109128"/>
                    <a:pt x="-347" y="112401"/>
                    <a:pt x="49" y="115899"/>
                  </a:cubicBezTo>
                  <a:cubicBezTo>
                    <a:pt x="428" y="121153"/>
                    <a:pt x="5824" y="123444"/>
                    <a:pt x="9943" y="125460"/>
                  </a:cubicBezTo>
                  <a:cubicBezTo>
                    <a:pt x="15907" y="128354"/>
                    <a:pt x="20957" y="130714"/>
                    <a:pt x="27059" y="133798"/>
                  </a:cubicBezTo>
                  <a:cubicBezTo>
                    <a:pt x="27024" y="133780"/>
                    <a:pt x="26956" y="133746"/>
                    <a:pt x="26887" y="133711"/>
                  </a:cubicBezTo>
                  <a:cubicBezTo>
                    <a:pt x="26663" y="133608"/>
                    <a:pt x="26456" y="133505"/>
                    <a:pt x="26232" y="133384"/>
                  </a:cubicBezTo>
                  <a:cubicBezTo>
                    <a:pt x="26542" y="133522"/>
                    <a:pt x="26835" y="133677"/>
                    <a:pt x="27128" y="133832"/>
                  </a:cubicBezTo>
                  <a:cubicBezTo>
                    <a:pt x="27386" y="133970"/>
                    <a:pt x="27662" y="134090"/>
                    <a:pt x="27921" y="134228"/>
                  </a:cubicBezTo>
                  <a:cubicBezTo>
                    <a:pt x="27438" y="134004"/>
                    <a:pt x="27352" y="133970"/>
                    <a:pt x="27266" y="133918"/>
                  </a:cubicBezTo>
                  <a:cubicBezTo>
                    <a:pt x="27214" y="133884"/>
                    <a:pt x="27145" y="133866"/>
                    <a:pt x="27093" y="133832"/>
                  </a:cubicBezTo>
                  <a:cubicBezTo>
                    <a:pt x="64152" y="153023"/>
                    <a:pt x="96488" y="187512"/>
                    <a:pt x="109536" y="227548"/>
                  </a:cubicBezTo>
                  <a:cubicBezTo>
                    <a:pt x="111656" y="232561"/>
                    <a:pt x="112156" y="241157"/>
                    <a:pt x="119068" y="242139"/>
                  </a:cubicBezTo>
                  <a:cubicBezTo>
                    <a:pt x="126049" y="243310"/>
                    <a:pt x="128737" y="235524"/>
                    <a:pt x="129772" y="229977"/>
                  </a:cubicBezTo>
                  <a:cubicBezTo>
                    <a:pt x="131685" y="222259"/>
                    <a:pt x="133391" y="214524"/>
                    <a:pt x="135374" y="206841"/>
                  </a:cubicBezTo>
                  <a:cubicBezTo>
                    <a:pt x="140389" y="187322"/>
                    <a:pt x="145888" y="167787"/>
                    <a:pt x="156454" y="150353"/>
                  </a:cubicBezTo>
                  <a:cubicBezTo>
                    <a:pt x="167244" y="130628"/>
                    <a:pt x="185411" y="116002"/>
                    <a:pt x="196512" y="96673"/>
                  </a:cubicBezTo>
                  <a:cubicBezTo>
                    <a:pt x="200803" y="81134"/>
                    <a:pt x="172294" y="74777"/>
                    <a:pt x="162728" y="66887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11698633" y="5774703"/>
              <a:ext cx="34" cy="68"/>
            </a:xfrm>
            <a:custGeom>
              <a:avLst/>
              <a:gdLst/>
              <a:ahLst/>
              <a:cxnLst/>
              <a:rect l="l" t="t" r="r" b="b"/>
              <a:pathLst>
                <a:path w="34" h="68" extrusionOk="0">
                  <a:moveTo>
                    <a:pt x="0" y="0"/>
                  </a:moveTo>
                  <a:cubicBezTo>
                    <a:pt x="17" y="17"/>
                    <a:pt x="17" y="52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17" y="5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11561875" y="5757261"/>
              <a:ext cx="208628" cy="245490"/>
            </a:xfrm>
            <a:custGeom>
              <a:avLst/>
              <a:gdLst/>
              <a:ahLst/>
              <a:cxnLst/>
              <a:rect l="l" t="t" r="r" b="b"/>
              <a:pathLst>
                <a:path w="208628" h="245490" extrusionOk="0">
                  <a:moveTo>
                    <a:pt x="201688" y="99874"/>
                  </a:moveTo>
                  <a:cubicBezTo>
                    <a:pt x="191570" y="90347"/>
                    <a:pt x="180021" y="82475"/>
                    <a:pt x="170697" y="72104"/>
                  </a:cubicBezTo>
                  <a:cubicBezTo>
                    <a:pt x="156028" y="56134"/>
                    <a:pt x="146376" y="36788"/>
                    <a:pt x="136792" y="17511"/>
                  </a:cubicBezTo>
                  <a:cubicBezTo>
                    <a:pt x="136809" y="17563"/>
                    <a:pt x="136827" y="17597"/>
                    <a:pt x="136844" y="17632"/>
                  </a:cubicBezTo>
                  <a:cubicBezTo>
                    <a:pt x="134758" y="13790"/>
                    <a:pt x="133379" y="9673"/>
                    <a:pt x="132569" y="5383"/>
                  </a:cubicBezTo>
                  <a:cubicBezTo>
                    <a:pt x="132173" y="3592"/>
                    <a:pt x="130777" y="1955"/>
                    <a:pt x="129208" y="1025"/>
                  </a:cubicBezTo>
                  <a:cubicBezTo>
                    <a:pt x="122796" y="-2645"/>
                    <a:pt x="116143" y="4229"/>
                    <a:pt x="118814" y="10758"/>
                  </a:cubicBezTo>
                  <a:cubicBezTo>
                    <a:pt x="89374" y="51672"/>
                    <a:pt x="59090" y="74653"/>
                    <a:pt x="10621" y="89434"/>
                  </a:cubicBezTo>
                  <a:cubicBezTo>
                    <a:pt x="-21164" y="99374"/>
                    <a:pt x="27599" y="125577"/>
                    <a:pt x="37234" y="134879"/>
                  </a:cubicBezTo>
                  <a:cubicBezTo>
                    <a:pt x="48989" y="144458"/>
                    <a:pt x="58211" y="156827"/>
                    <a:pt x="63968" y="170850"/>
                  </a:cubicBezTo>
                  <a:cubicBezTo>
                    <a:pt x="69776" y="184459"/>
                    <a:pt x="73517" y="198275"/>
                    <a:pt x="75137" y="213538"/>
                  </a:cubicBezTo>
                  <a:cubicBezTo>
                    <a:pt x="75878" y="220447"/>
                    <a:pt x="76395" y="227372"/>
                    <a:pt x="77102" y="234297"/>
                  </a:cubicBezTo>
                  <a:cubicBezTo>
                    <a:pt x="77326" y="238294"/>
                    <a:pt x="78274" y="242601"/>
                    <a:pt x="82101" y="244651"/>
                  </a:cubicBezTo>
                  <a:cubicBezTo>
                    <a:pt x="93994" y="249491"/>
                    <a:pt x="99699" y="232161"/>
                    <a:pt x="105439" y="224736"/>
                  </a:cubicBezTo>
                  <a:cubicBezTo>
                    <a:pt x="117487" y="205028"/>
                    <a:pt x="130777" y="186113"/>
                    <a:pt x="145979" y="168472"/>
                  </a:cubicBezTo>
                  <a:cubicBezTo>
                    <a:pt x="160837" y="149316"/>
                    <a:pt x="182900" y="138066"/>
                    <a:pt x="201412" y="122958"/>
                  </a:cubicBezTo>
                  <a:cubicBezTo>
                    <a:pt x="211702" y="116309"/>
                    <a:pt x="210254" y="107264"/>
                    <a:pt x="201688" y="9987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26"/>
          <p:cNvSpPr/>
          <p:nvPr/>
        </p:nvSpPr>
        <p:spPr>
          <a:xfrm>
            <a:off x="10916082" y="5153641"/>
            <a:ext cx="736164" cy="830526"/>
          </a:xfrm>
          <a:custGeom>
            <a:avLst/>
            <a:gdLst/>
            <a:ahLst/>
            <a:cxnLst/>
            <a:rect l="l" t="t" r="r" b="b"/>
            <a:pathLst>
              <a:path w="736164" h="830526" extrusionOk="0">
                <a:moveTo>
                  <a:pt x="421359" y="828063"/>
                </a:moveTo>
                <a:cubicBezTo>
                  <a:pt x="417877" y="824135"/>
                  <a:pt x="417015" y="818605"/>
                  <a:pt x="414929" y="813902"/>
                </a:cubicBezTo>
                <a:cubicBezTo>
                  <a:pt x="408672" y="797485"/>
                  <a:pt x="403139" y="780757"/>
                  <a:pt x="396486" y="764461"/>
                </a:cubicBezTo>
                <a:cubicBezTo>
                  <a:pt x="384610" y="735347"/>
                  <a:pt x="369701" y="708369"/>
                  <a:pt x="355170" y="680737"/>
                </a:cubicBezTo>
                <a:cubicBezTo>
                  <a:pt x="334728" y="638944"/>
                  <a:pt x="305029" y="603129"/>
                  <a:pt x="279260" y="564695"/>
                </a:cubicBezTo>
                <a:cubicBezTo>
                  <a:pt x="262662" y="538113"/>
                  <a:pt x="239926" y="516511"/>
                  <a:pt x="216881" y="495580"/>
                </a:cubicBezTo>
                <a:cubicBezTo>
                  <a:pt x="188665" y="467672"/>
                  <a:pt x="154933" y="446603"/>
                  <a:pt x="119667" y="428756"/>
                </a:cubicBezTo>
                <a:cubicBezTo>
                  <a:pt x="100621" y="419315"/>
                  <a:pt x="80816" y="411029"/>
                  <a:pt x="59977" y="406550"/>
                </a:cubicBezTo>
                <a:cubicBezTo>
                  <a:pt x="41965" y="402622"/>
                  <a:pt x="23315" y="405844"/>
                  <a:pt x="5251" y="402984"/>
                </a:cubicBezTo>
                <a:cubicBezTo>
                  <a:pt x="1200" y="401950"/>
                  <a:pt x="-1161" y="397144"/>
                  <a:pt x="580" y="393302"/>
                </a:cubicBezTo>
                <a:cubicBezTo>
                  <a:pt x="1545" y="390787"/>
                  <a:pt x="3717" y="389064"/>
                  <a:pt x="6285" y="388341"/>
                </a:cubicBezTo>
                <a:cubicBezTo>
                  <a:pt x="11921" y="386187"/>
                  <a:pt x="17471" y="383827"/>
                  <a:pt x="23004" y="381416"/>
                </a:cubicBezTo>
                <a:cubicBezTo>
                  <a:pt x="36397" y="375489"/>
                  <a:pt x="49462" y="368840"/>
                  <a:pt x="62200" y="361639"/>
                </a:cubicBezTo>
                <a:cubicBezTo>
                  <a:pt x="100345" y="339743"/>
                  <a:pt x="137679" y="316349"/>
                  <a:pt x="172049" y="288837"/>
                </a:cubicBezTo>
                <a:cubicBezTo>
                  <a:pt x="198766" y="268251"/>
                  <a:pt x="222500" y="244942"/>
                  <a:pt x="247252" y="222358"/>
                </a:cubicBezTo>
                <a:cubicBezTo>
                  <a:pt x="271280" y="200496"/>
                  <a:pt x="292291" y="175689"/>
                  <a:pt x="313010" y="150727"/>
                </a:cubicBezTo>
                <a:cubicBezTo>
                  <a:pt x="325247" y="136153"/>
                  <a:pt x="336537" y="120769"/>
                  <a:pt x="345983" y="104231"/>
                </a:cubicBezTo>
                <a:cubicBezTo>
                  <a:pt x="360875" y="76013"/>
                  <a:pt x="370993" y="44711"/>
                  <a:pt x="377853" y="13685"/>
                </a:cubicBezTo>
                <a:cubicBezTo>
                  <a:pt x="375578" y="9551"/>
                  <a:pt x="374492" y="3728"/>
                  <a:pt x="379370" y="972"/>
                </a:cubicBezTo>
                <a:cubicBezTo>
                  <a:pt x="382628" y="-1027"/>
                  <a:pt x="387454" y="162"/>
                  <a:pt x="389281" y="3573"/>
                </a:cubicBezTo>
                <a:cubicBezTo>
                  <a:pt x="407000" y="42231"/>
                  <a:pt x="422737" y="82422"/>
                  <a:pt x="441025" y="120718"/>
                </a:cubicBezTo>
                <a:cubicBezTo>
                  <a:pt x="456642" y="152260"/>
                  <a:pt x="476964" y="181099"/>
                  <a:pt x="498889" y="208541"/>
                </a:cubicBezTo>
                <a:cubicBezTo>
                  <a:pt x="512109" y="227095"/>
                  <a:pt x="525123" y="245821"/>
                  <a:pt x="542325" y="260998"/>
                </a:cubicBezTo>
                <a:cubicBezTo>
                  <a:pt x="584089" y="303032"/>
                  <a:pt x="626318" y="346307"/>
                  <a:pt x="679390" y="373870"/>
                </a:cubicBezTo>
                <a:cubicBezTo>
                  <a:pt x="695368" y="382794"/>
                  <a:pt x="715035" y="381536"/>
                  <a:pt x="730720" y="390839"/>
                </a:cubicBezTo>
                <a:cubicBezTo>
                  <a:pt x="735736" y="393561"/>
                  <a:pt x="738356" y="400658"/>
                  <a:pt x="733840" y="405068"/>
                </a:cubicBezTo>
                <a:cubicBezTo>
                  <a:pt x="729376" y="408566"/>
                  <a:pt x="723619" y="410064"/>
                  <a:pt x="718517" y="412442"/>
                </a:cubicBezTo>
                <a:cubicBezTo>
                  <a:pt x="703469" y="418816"/>
                  <a:pt x="688008" y="425138"/>
                  <a:pt x="673391" y="432339"/>
                </a:cubicBezTo>
                <a:cubicBezTo>
                  <a:pt x="616321" y="464123"/>
                  <a:pt x="546754" y="508414"/>
                  <a:pt x="517418" y="568278"/>
                </a:cubicBezTo>
                <a:cubicBezTo>
                  <a:pt x="502026" y="599855"/>
                  <a:pt x="492442" y="633827"/>
                  <a:pt x="479997" y="666593"/>
                </a:cubicBezTo>
                <a:cubicBezTo>
                  <a:pt x="472051" y="687955"/>
                  <a:pt x="465174" y="709696"/>
                  <a:pt x="458607" y="731540"/>
                </a:cubicBezTo>
                <a:cubicBezTo>
                  <a:pt x="450764" y="756209"/>
                  <a:pt x="445335" y="781567"/>
                  <a:pt x="439595" y="806788"/>
                </a:cubicBezTo>
                <a:cubicBezTo>
                  <a:pt x="437320" y="814109"/>
                  <a:pt x="438078" y="823171"/>
                  <a:pt x="432373" y="828821"/>
                </a:cubicBezTo>
                <a:cubicBezTo>
                  <a:pt x="429132" y="831319"/>
                  <a:pt x="424203" y="831078"/>
                  <a:pt x="421359" y="828063"/>
                </a:cubicBezTo>
                <a:close/>
                <a:moveTo>
                  <a:pt x="312044" y="586522"/>
                </a:moveTo>
                <a:cubicBezTo>
                  <a:pt x="339950" y="622010"/>
                  <a:pt x="362185" y="661253"/>
                  <a:pt x="382593" y="701427"/>
                </a:cubicBezTo>
                <a:cubicBezTo>
                  <a:pt x="399951" y="733400"/>
                  <a:pt x="413981" y="766959"/>
                  <a:pt x="425806" y="801344"/>
                </a:cubicBezTo>
                <a:cubicBezTo>
                  <a:pt x="437199" y="746717"/>
                  <a:pt x="454056" y="693502"/>
                  <a:pt x="473620" y="641287"/>
                </a:cubicBezTo>
                <a:cubicBezTo>
                  <a:pt x="482445" y="616790"/>
                  <a:pt x="490253" y="591862"/>
                  <a:pt x="501216" y="568209"/>
                </a:cubicBezTo>
                <a:cubicBezTo>
                  <a:pt x="511488" y="544195"/>
                  <a:pt x="527208" y="523264"/>
                  <a:pt x="546272" y="505503"/>
                </a:cubicBezTo>
                <a:cubicBezTo>
                  <a:pt x="558786" y="492978"/>
                  <a:pt x="571627" y="480678"/>
                  <a:pt x="586123" y="470428"/>
                </a:cubicBezTo>
                <a:cubicBezTo>
                  <a:pt x="625181" y="441573"/>
                  <a:pt x="667117" y="416542"/>
                  <a:pt x="712553" y="399091"/>
                </a:cubicBezTo>
                <a:cubicBezTo>
                  <a:pt x="701073" y="396093"/>
                  <a:pt x="689180" y="394388"/>
                  <a:pt x="678287" y="389461"/>
                </a:cubicBezTo>
                <a:cubicBezTo>
                  <a:pt x="658982" y="380330"/>
                  <a:pt x="640590" y="368788"/>
                  <a:pt x="623716" y="355713"/>
                </a:cubicBezTo>
                <a:cubicBezTo>
                  <a:pt x="595844" y="333111"/>
                  <a:pt x="568576" y="309802"/>
                  <a:pt x="544221" y="283376"/>
                </a:cubicBezTo>
                <a:cubicBezTo>
                  <a:pt x="524933" y="265219"/>
                  <a:pt x="506507" y="246303"/>
                  <a:pt x="492046" y="223960"/>
                </a:cubicBezTo>
                <a:cubicBezTo>
                  <a:pt x="476550" y="202874"/>
                  <a:pt x="459572" y="182890"/>
                  <a:pt x="446455" y="160150"/>
                </a:cubicBezTo>
                <a:cubicBezTo>
                  <a:pt x="420031" y="118564"/>
                  <a:pt x="404467" y="71414"/>
                  <a:pt x="383559" y="27054"/>
                </a:cubicBezTo>
                <a:cubicBezTo>
                  <a:pt x="367512" y="108452"/>
                  <a:pt x="337916" y="142062"/>
                  <a:pt x="285017" y="202495"/>
                </a:cubicBezTo>
                <a:cubicBezTo>
                  <a:pt x="254060" y="235071"/>
                  <a:pt x="220759" y="265580"/>
                  <a:pt x="186407" y="294556"/>
                </a:cubicBezTo>
                <a:cubicBezTo>
                  <a:pt x="140506" y="331491"/>
                  <a:pt x="90589" y="363654"/>
                  <a:pt x="37897" y="390012"/>
                </a:cubicBezTo>
                <a:cubicBezTo>
                  <a:pt x="80764" y="390443"/>
                  <a:pt x="119753" y="411890"/>
                  <a:pt x="156312" y="432184"/>
                </a:cubicBezTo>
                <a:cubicBezTo>
                  <a:pt x="195818" y="453838"/>
                  <a:pt x="228378" y="485433"/>
                  <a:pt x="260145" y="516907"/>
                </a:cubicBezTo>
                <a:cubicBezTo>
                  <a:pt x="280708" y="537579"/>
                  <a:pt x="294825" y="563265"/>
                  <a:pt x="312044" y="586522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1576135" y="5141405"/>
            <a:ext cx="196948" cy="242257"/>
          </a:xfrm>
          <a:custGeom>
            <a:avLst/>
            <a:gdLst/>
            <a:ahLst/>
            <a:cxnLst/>
            <a:rect l="l" t="t" r="r" b="b"/>
            <a:pathLst>
              <a:path w="196948" h="242257" extrusionOk="0">
                <a:moveTo>
                  <a:pt x="119068" y="242139"/>
                </a:moveTo>
                <a:cubicBezTo>
                  <a:pt x="112156" y="241157"/>
                  <a:pt x="111656" y="232561"/>
                  <a:pt x="109536" y="227548"/>
                </a:cubicBezTo>
                <a:cubicBezTo>
                  <a:pt x="96488" y="187512"/>
                  <a:pt x="64152" y="153023"/>
                  <a:pt x="27093" y="133832"/>
                </a:cubicBezTo>
                <a:cubicBezTo>
                  <a:pt x="27145" y="133866"/>
                  <a:pt x="27214" y="133884"/>
                  <a:pt x="27266" y="133918"/>
                </a:cubicBezTo>
                <a:cubicBezTo>
                  <a:pt x="27352" y="133970"/>
                  <a:pt x="27438" y="134004"/>
                  <a:pt x="27921" y="134228"/>
                </a:cubicBezTo>
                <a:cubicBezTo>
                  <a:pt x="27662" y="134090"/>
                  <a:pt x="27386" y="133970"/>
                  <a:pt x="27128" y="133832"/>
                </a:cubicBezTo>
                <a:cubicBezTo>
                  <a:pt x="26835" y="133677"/>
                  <a:pt x="26542" y="133522"/>
                  <a:pt x="26232" y="133384"/>
                </a:cubicBezTo>
                <a:cubicBezTo>
                  <a:pt x="26456" y="133505"/>
                  <a:pt x="26663" y="133608"/>
                  <a:pt x="26887" y="133711"/>
                </a:cubicBezTo>
                <a:cubicBezTo>
                  <a:pt x="26956" y="133746"/>
                  <a:pt x="27024" y="133780"/>
                  <a:pt x="27059" y="133798"/>
                </a:cubicBezTo>
                <a:cubicBezTo>
                  <a:pt x="20957" y="130714"/>
                  <a:pt x="15907" y="128354"/>
                  <a:pt x="9943" y="125460"/>
                </a:cubicBezTo>
                <a:cubicBezTo>
                  <a:pt x="5824" y="123444"/>
                  <a:pt x="428" y="121153"/>
                  <a:pt x="49" y="115899"/>
                </a:cubicBezTo>
                <a:cubicBezTo>
                  <a:pt x="-347" y="112401"/>
                  <a:pt x="1687" y="109128"/>
                  <a:pt x="4789" y="107612"/>
                </a:cubicBezTo>
                <a:cubicBezTo>
                  <a:pt x="28731" y="96863"/>
                  <a:pt x="50259" y="81410"/>
                  <a:pt x="67065" y="61151"/>
                </a:cubicBezTo>
                <a:cubicBezTo>
                  <a:pt x="78131" y="48472"/>
                  <a:pt x="88490" y="35293"/>
                  <a:pt x="96453" y="20564"/>
                </a:cubicBezTo>
                <a:cubicBezTo>
                  <a:pt x="100228" y="14052"/>
                  <a:pt x="103486" y="7058"/>
                  <a:pt x="107381" y="735"/>
                </a:cubicBezTo>
                <a:cubicBezTo>
                  <a:pt x="108295" y="-591"/>
                  <a:pt x="110260" y="29"/>
                  <a:pt x="110708" y="1390"/>
                </a:cubicBezTo>
                <a:cubicBezTo>
                  <a:pt x="111553" y="3492"/>
                  <a:pt x="110967" y="5800"/>
                  <a:pt x="110570" y="7919"/>
                </a:cubicBezTo>
                <a:cubicBezTo>
                  <a:pt x="113604" y="8849"/>
                  <a:pt x="115276" y="13638"/>
                  <a:pt x="116327" y="15826"/>
                </a:cubicBezTo>
                <a:cubicBezTo>
                  <a:pt x="126772" y="36602"/>
                  <a:pt x="143819" y="53605"/>
                  <a:pt x="162728" y="66887"/>
                </a:cubicBezTo>
                <a:cubicBezTo>
                  <a:pt x="172294" y="74777"/>
                  <a:pt x="200803" y="81134"/>
                  <a:pt x="196512" y="96673"/>
                </a:cubicBezTo>
                <a:cubicBezTo>
                  <a:pt x="185411" y="116002"/>
                  <a:pt x="167244" y="130628"/>
                  <a:pt x="156454" y="150353"/>
                </a:cubicBezTo>
                <a:cubicBezTo>
                  <a:pt x="145888" y="167787"/>
                  <a:pt x="140389" y="187322"/>
                  <a:pt x="135374" y="206841"/>
                </a:cubicBezTo>
                <a:cubicBezTo>
                  <a:pt x="133391" y="214524"/>
                  <a:pt x="131685" y="222259"/>
                  <a:pt x="129772" y="229977"/>
                </a:cubicBezTo>
                <a:cubicBezTo>
                  <a:pt x="128737" y="235524"/>
                  <a:pt x="126049" y="243310"/>
                  <a:pt x="119068" y="242139"/>
                </a:cubicBezTo>
                <a:close/>
                <a:moveTo>
                  <a:pt x="25801" y="117380"/>
                </a:moveTo>
                <a:cubicBezTo>
                  <a:pt x="65876" y="135606"/>
                  <a:pt x="102452" y="170801"/>
                  <a:pt x="119102" y="211854"/>
                </a:cubicBezTo>
                <a:cubicBezTo>
                  <a:pt x="131461" y="155831"/>
                  <a:pt x="145112" y="136743"/>
                  <a:pt x="181206" y="94106"/>
                </a:cubicBezTo>
                <a:cubicBezTo>
                  <a:pt x="169760" y="87009"/>
                  <a:pt x="157092" y="81927"/>
                  <a:pt x="146646" y="73244"/>
                </a:cubicBezTo>
                <a:cubicBezTo>
                  <a:pt x="129754" y="59945"/>
                  <a:pt x="114431" y="43700"/>
                  <a:pt x="104382" y="24578"/>
                </a:cubicBezTo>
                <a:cubicBezTo>
                  <a:pt x="96626" y="42821"/>
                  <a:pt x="84198" y="58412"/>
                  <a:pt x="71529" y="73434"/>
                </a:cubicBezTo>
                <a:cubicBezTo>
                  <a:pt x="57326" y="90523"/>
                  <a:pt x="39797" y="104460"/>
                  <a:pt x="20095" y="114710"/>
                </a:cubicBezTo>
                <a:cubicBezTo>
                  <a:pt x="22009" y="115606"/>
                  <a:pt x="23905" y="116484"/>
                  <a:pt x="25801" y="11738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6"/>
          <p:cNvSpPr/>
          <p:nvPr/>
        </p:nvSpPr>
        <p:spPr>
          <a:xfrm>
            <a:off x="11561875" y="5757261"/>
            <a:ext cx="208628" cy="245490"/>
          </a:xfrm>
          <a:custGeom>
            <a:avLst/>
            <a:gdLst/>
            <a:ahLst/>
            <a:cxnLst/>
            <a:rect l="l" t="t" r="r" b="b"/>
            <a:pathLst>
              <a:path w="208628" h="245490" extrusionOk="0">
                <a:moveTo>
                  <a:pt x="82101" y="244651"/>
                </a:moveTo>
                <a:cubicBezTo>
                  <a:pt x="78274" y="242601"/>
                  <a:pt x="77326" y="238294"/>
                  <a:pt x="77102" y="234297"/>
                </a:cubicBezTo>
                <a:cubicBezTo>
                  <a:pt x="76395" y="227372"/>
                  <a:pt x="75878" y="220447"/>
                  <a:pt x="75137" y="213538"/>
                </a:cubicBezTo>
                <a:cubicBezTo>
                  <a:pt x="73517" y="198275"/>
                  <a:pt x="69776" y="184459"/>
                  <a:pt x="63968" y="170850"/>
                </a:cubicBezTo>
                <a:cubicBezTo>
                  <a:pt x="58211" y="156827"/>
                  <a:pt x="48989" y="144458"/>
                  <a:pt x="37234" y="134879"/>
                </a:cubicBezTo>
                <a:cubicBezTo>
                  <a:pt x="27599" y="125577"/>
                  <a:pt x="-21164" y="99374"/>
                  <a:pt x="10621" y="89434"/>
                </a:cubicBezTo>
                <a:cubicBezTo>
                  <a:pt x="59090" y="74653"/>
                  <a:pt x="89374" y="51672"/>
                  <a:pt x="118814" y="10758"/>
                </a:cubicBezTo>
                <a:cubicBezTo>
                  <a:pt x="116143" y="4229"/>
                  <a:pt x="122796" y="-2645"/>
                  <a:pt x="129208" y="1025"/>
                </a:cubicBezTo>
                <a:cubicBezTo>
                  <a:pt x="130777" y="1955"/>
                  <a:pt x="132173" y="3592"/>
                  <a:pt x="132569" y="5383"/>
                </a:cubicBezTo>
                <a:cubicBezTo>
                  <a:pt x="133379" y="9673"/>
                  <a:pt x="134758" y="13790"/>
                  <a:pt x="136844" y="17632"/>
                </a:cubicBezTo>
                <a:cubicBezTo>
                  <a:pt x="136827" y="17597"/>
                  <a:pt x="136809" y="17563"/>
                  <a:pt x="136792" y="17511"/>
                </a:cubicBezTo>
                <a:cubicBezTo>
                  <a:pt x="136775" y="17494"/>
                  <a:pt x="136758" y="17459"/>
                  <a:pt x="136758" y="17442"/>
                </a:cubicBezTo>
                <a:cubicBezTo>
                  <a:pt x="146358" y="36737"/>
                  <a:pt x="156011" y="56117"/>
                  <a:pt x="170697" y="72104"/>
                </a:cubicBezTo>
                <a:cubicBezTo>
                  <a:pt x="180021" y="82475"/>
                  <a:pt x="191570" y="90347"/>
                  <a:pt x="201688" y="99874"/>
                </a:cubicBezTo>
                <a:cubicBezTo>
                  <a:pt x="210254" y="107264"/>
                  <a:pt x="211702" y="116309"/>
                  <a:pt x="201412" y="122958"/>
                </a:cubicBezTo>
                <a:cubicBezTo>
                  <a:pt x="182900" y="138066"/>
                  <a:pt x="160837" y="149316"/>
                  <a:pt x="145979" y="168472"/>
                </a:cubicBezTo>
                <a:cubicBezTo>
                  <a:pt x="130777" y="186113"/>
                  <a:pt x="117487" y="205028"/>
                  <a:pt x="105439" y="224736"/>
                </a:cubicBezTo>
                <a:cubicBezTo>
                  <a:pt x="99699" y="232161"/>
                  <a:pt x="93994" y="249491"/>
                  <a:pt x="82101" y="244651"/>
                </a:cubicBezTo>
                <a:close/>
                <a:moveTo>
                  <a:pt x="90012" y="216846"/>
                </a:moveTo>
                <a:cubicBezTo>
                  <a:pt x="90150" y="218345"/>
                  <a:pt x="90288" y="219844"/>
                  <a:pt x="90409" y="221342"/>
                </a:cubicBezTo>
                <a:cubicBezTo>
                  <a:pt x="107335" y="193779"/>
                  <a:pt x="125795" y="166698"/>
                  <a:pt x="149047" y="144044"/>
                </a:cubicBezTo>
                <a:cubicBezTo>
                  <a:pt x="162337" y="131589"/>
                  <a:pt x="178729" y="123199"/>
                  <a:pt x="192552" y="111382"/>
                </a:cubicBezTo>
                <a:cubicBezTo>
                  <a:pt x="180918" y="100270"/>
                  <a:pt x="167198" y="91295"/>
                  <a:pt x="157062" y="78650"/>
                </a:cubicBezTo>
                <a:cubicBezTo>
                  <a:pt x="141825" y="61440"/>
                  <a:pt x="131931" y="40406"/>
                  <a:pt x="121796" y="19975"/>
                </a:cubicBezTo>
                <a:cubicBezTo>
                  <a:pt x="97665" y="60906"/>
                  <a:pt x="60641" y="85817"/>
                  <a:pt x="16343" y="101011"/>
                </a:cubicBezTo>
                <a:cubicBezTo>
                  <a:pt x="29926" y="113087"/>
                  <a:pt x="46369" y="121839"/>
                  <a:pt x="58452" y="135637"/>
                </a:cubicBezTo>
                <a:cubicBezTo>
                  <a:pt x="78240" y="157757"/>
                  <a:pt x="87306" y="187887"/>
                  <a:pt x="90012" y="2168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10954013" y="5180695"/>
            <a:ext cx="674638" cy="774290"/>
          </a:xfrm>
          <a:custGeom>
            <a:avLst/>
            <a:gdLst/>
            <a:ahLst/>
            <a:cxnLst/>
            <a:rect l="l" t="t" r="r" b="b"/>
            <a:pathLst>
              <a:path w="674638" h="774290" extrusionOk="0">
                <a:moveTo>
                  <a:pt x="640373" y="362407"/>
                </a:moveTo>
                <a:cubicBezTo>
                  <a:pt x="651266" y="367334"/>
                  <a:pt x="663159" y="369039"/>
                  <a:pt x="674639" y="372037"/>
                </a:cubicBezTo>
                <a:cubicBezTo>
                  <a:pt x="629221" y="389488"/>
                  <a:pt x="587284" y="414502"/>
                  <a:pt x="548209" y="443374"/>
                </a:cubicBezTo>
                <a:cubicBezTo>
                  <a:pt x="533730" y="453607"/>
                  <a:pt x="520872" y="465907"/>
                  <a:pt x="508358" y="478449"/>
                </a:cubicBezTo>
                <a:cubicBezTo>
                  <a:pt x="489294" y="496193"/>
                  <a:pt x="473575" y="517124"/>
                  <a:pt x="463301" y="541156"/>
                </a:cubicBezTo>
                <a:cubicBezTo>
                  <a:pt x="452339" y="564791"/>
                  <a:pt x="444531" y="589736"/>
                  <a:pt x="435706" y="614233"/>
                </a:cubicBezTo>
                <a:cubicBezTo>
                  <a:pt x="416142" y="666448"/>
                  <a:pt x="399285" y="719663"/>
                  <a:pt x="387892" y="774290"/>
                </a:cubicBezTo>
                <a:cubicBezTo>
                  <a:pt x="376050" y="739905"/>
                  <a:pt x="362019" y="706364"/>
                  <a:pt x="344662" y="674390"/>
                </a:cubicBezTo>
                <a:cubicBezTo>
                  <a:pt x="324271" y="634216"/>
                  <a:pt x="302036" y="594973"/>
                  <a:pt x="274113" y="559485"/>
                </a:cubicBezTo>
                <a:cubicBezTo>
                  <a:pt x="256894" y="536211"/>
                  <a:pt x="242777" y="510543"/>
                  <a:pt x="222248" y="489853"/>
                </a:cubicBezTo>
                <a:cubicBezTo>
                  <a:pt x="190481" y="458396"/>
                  <a:pt x="157921" y="426802"/>
                  <a:pt x="118415" y="405130"/>
                </a:cubicBezTo>
                <a:cubicBezTo>
                  <a:pt x="81874" y="384819"/>
                  <a:pt x="42867" y="363372"/>
                  <a:pt x="0" y="362958"/>
                </a:cubicBezTo>
                <a:cubicBezTo>
                  <a:pt x="52692" y="336618"/>
                  <a:pt x="102626" y="304455"/>
                  <a:pt x="148510" y="267503"/>
                </a:cubicBezTo>
                <a:cubicBezTo>
                  <a:pt x="182880" y="238527"/>
                  <a:pt x="216164" y="208000"/>
                  <a:pt x="247121" y="175441"/>
                </a:cubicBezTo>
                <a:cubicBezTo>
                  <a:pt x="300020" y="115008"/>
                  <a:pt x="329615" y="81398"/>
                  <a:pt x="345679" y="0"/>
                </a:cubicBezTo>
                <a:cubicBezTo>
                  <a:pt x="366587" y="44377"/>
                  <a:pt x="382135" y="91510"/>
                  <a:pt x="408558" y="133114"/>
                </a:cubicBezTo>
                <a:cubicBezTo>
                  <a:pt x="421675" y="155854"/>
                  <a:pt x="438653" y="175837"/>
                  <a:pt x="454149" y="196923"/>
                </a:cubicBezTo>
                <a:cubicBezTo>
                  <a:pt x="468610" y="219250"/>
                  <a:pt x="487036" y="238165"/>
                  <a:pt x="506324" y="256340"/>
                </a:cubicBezTo>
                <a:cubicBezTo>
                  <a:pt x="530679" y="282766"/>
                  <a:pt x="557947" y="306074"/>
                  <a:pt x="585819" y="328676"/>
                </a:cubicBezTo>
                <a:cubicBezTo>
                  <a:pt x="602694" y="341734"/>
                  <a:pt x="621068" y="353277"/>
                  <a:pt x="640373" y="36240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11596247" y="5165983"/>
            <a:ext cx="161092" cy="187258"/>
          </a:xfrm>
          <a:custGeom>
            <a:avLst/>
            <a:gdLst/>
            <a:ahLst/>
            <a:cxnLst/>
            <a:rect l="l" t="t" r="r" b="b"/>
            <a:pathLst>
              <a:path w="161092" h="187258" extrusionOk="0">
                <a:moveTo>
                  <a:pt x="126534" y="48667"/>
                </a:moveTo>
                <a:cubicBezTo>
                  <a:pt x="136979" y="57349"/>
                  <a:pt x="149648" y="62414"/>
                  <a:pt x="161093" y="69529"/>
                </a:cubicBezTo>
                <a:cubicBezTo>
                  <a:pt x="125000" y="112166"/>
                  <a:pt x="111348" y="131253"/>
                  <a:pt x="99007" y="187259"/>
                </a:cubicBezTo>
                <a:cubicBezTo>
                  <a:pt x="82356" y="146224"/>
                  <a:pt x="45780" y="111029"/>
                  <a:pt x="5688" y="92802"/>
                </a:cubicBezTo>
                <a:cubicBezTo>
                  <a:pt x="3809" y="91907"/>
                  <a:pt x="1896" y="91028"/>
                  <a:pt x="0" y="90132"/>
                </a:cubicBezTo>
                <a:cubicBezTo>
                  <a:pt x="19701" y="79882"/>
                  <a:pt x="37231" y="65963"/>
                  <a:pt x="51434" y="48856"/>
                </a:cubicBezTo>
                <a:cubicBezTo>
                  <a:pt x="64103" y="33817"/>
                  <a:pt x="76548" y="18226"/>
                  <a:pt x="84287" y="0"/>
                </a:cubicBezTo>
                <a:cubicBezTo>
                  <a:pt x="94318" y="19139"/>
                  <a:pt x="109659" y="35367"/>
                  <a:pt x="126534" y="4866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11578218" y="5777235"/>
            <a:ext cx="176209" cy="201367"/>
          </a:xfrm>
          <a:custGeom>
            <a:avLst/>
            <a:gdLst/>
            <a:ahLst/>
            <a:cxnLst/>
            <a:rect l="l" t="t" r="r" b="b"/>
            <a:pathLst>
              <a:path w="176209" h="201367" extrusionOk="0">
                <a:moveTo>
                  <a:pt x="140719" y="58658"/>
                </a:moveTo>
                <a:cubicBezTo>
                  <a:pt x="150872" y="71286"/>
                  <a:pt x="164575" y="80278"/>
                  <a:pt x="176209" y="91373"/>
                </a:cubicBezTo>
                <a:cubicBezTo>
                  <a:pt x="162386" y="103208"/>
                  <a:pt x="145994" y="111597"/>
                  <a:pt x="132704" y="124053"/>
                </a:cubicBezTo>
                <a:cubicBezTo>
                  <a:pt x="109452" y="146706"/>
                  <a:pt x="90992" y="173787"/>
                  <a:pt x="74066" y="201368"/>
                </a:cubicBezTo>
                <a:cubicBezTo>
                  <a:pt x="73945" y="199869"/>
                  <a:pt x="73807" y="198370"/>
                  <a:pt x="73669" y="196872"/>
                </a:cubicBezTo>
                <a:cubicBezTo>
                  <a:pt x="70963" y="167913"/>
                  <a:pt x="61914" y="137783"/>
                  <a:pt x="42109" y="115646"/>
                </a:cubicBezTo>
                <a:cubicBezTo>
                  <a:pt x="30026" y="101847"/>
                  <a:pt x="13582" y="93095"/>
                  <a:pt x="0" y="81019"/>
                </a:cubicBezTo>
                <a:cubicBezTo>
                  <a:pt x="44281" y="65825"/>
                  <a:pt x="81305" y="40914"/>
                  <a:pt x="105453" y="0"/>
                </a:cubicBezTo>
                <a:cubicBezTo>
                  <a:pt x="115588" y="20414"/>
                  <a:pt x="125482" y="41448"/>
                  <a:pt x="140719" y="5865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13183610" y="6384173"/>
            <a:ext cx="1085944" cy="706347"/>
          </a:xfrm>
          <a:custGeom>
            <a:avLst/>
            <a:gdLst/>
            <a:ahLst/>
            <a:cxnLst/>
            <a:rect l="l" t="t" r="r" b="b"/>
            <a:pathLst>
              <a:path w="1085944" h="706347" extrusionOk="0">
                <a:moveTo>
                  <a:pt x="302557" y="560497"/>
                </a:moveTo>
                <a:cubicBezTo>
                  <a:pt x="254343" y="553590"/>
                  <a:pt x="212089" y="537068"/>
                  <a:pt x="170647" y="518108"/>
                </a:cubicBezTo>
                <a:cubicBezTo>
                  <a:pt x="136925" y="502668"/>
                  <a:pt x="104828" y="483844"/>
                  <a:pt x="75034" y="462039"/>
                </a:cubicBezTo>
                <a:cubicBezTo>
                  <a:pt x="41312" y="437391"/>
                  <a:pt x="15309" y="405836"/>
                  <a:pt x="4881" y="363852"/>
                </a:cubicBezTo>
                <a:cubicBezTo>
                  <a:pt x="-5141" y="323223"/>
                  <a:pt x="818" y="285032"/>
                  <a:pt x="17747" y="246976"/>
                </a:cubicBezTo>
                <a:cubicBezTo>
                  <a:pt x="30748" y="217858"/>
                  <a:pt x="50656" y="195106"/>
                  <a:pt x="71919" y="172218"/>
                </a:cubicBezTo>
                <a:cubicBezTo>
                  <a:pt x="95755" y="146622"/>
                  <a:pt x="123924" y="126849"/>
                  <a:pt x="152364" y="107212"/>
                </a:cubicBezTo>
                <a:cubicBezTo>
                  <a:pt x="165095" y="98544"/>
                  <a:pt x="178909" y="91502"/>
                  <a:pt x="192045" y="83376"/>
                </a:cubicBezTo>
                <a:cubicBezTo>
                  <a:pt x="200036" y="78365"/>
                  <a:pt x="207485" y="72406"/>
                  <a:pt x="215610" y="67802"/>
                </a:cubicBezTo>
                <a:cubicBezTo>
                  <a:pt x="243915" y="51685"/>
                  <a:pt x="274116" y="39903"/>
                  <a:pt x="304724" y="28662"/>
                </a:cubicBezTo>
                <a:cubicBezTo>
                  <a:pt x="339529" y="15932"/>
                  <a:pt x="375554" y="9973"/>
                  <a:pt x="411713" y="5368"/>
                </a:cubicBezTo>
                <a:cubicBezTo>
                  <a:pt x="440966" y="1576"/>
                  <a:pt x="470626" y="-455"/>
                  <a:pt x="500014" y="87"/>
                </a:cubicBezTo>
                <a:cubicBezTo>
                  <a:pt x="539289" y="764"/>
                  <a:pt x="578699" y="4014"/>
                  <a:pt x="617838" y="7671"/>
                </a:cubicBezTo>
                <a:cubicBezTo>
                  <a:pt x="638017" y="9567"/>
                  <a:pt x="657926" y="15255"/>
                  <a:pt x="678105" y="18370"/>
                </a:cubicBezTo>
                <a:cubicBezTo>
                  <a:pt x="696388" y="21214"/>
                  <a:pt x="714942" y="22026"/>
                  <a:pt x="733090" y="25277"/>
                </a:cubicBezTo>
                <a:cubicBezTo>
                  <a:pt x="760176" y="30017"/>
                  <a:pt x="787126" y="35163"/>
                  <a:pt x="813400" y="44372"/>
                </a:cubicBezTo>
                <a:cubicBezTo>
                  <a:pt x="831683" y="50737"/>
                  <a:pt x="851185" y="53446"/>
                  <a:pt x="869874" y="58728"/>
                </a:cubicBezTo>
                <a:cubicBezTo>
                  <a:pt x="881927" y="62114"/>
                  <a:pt x="893439" y="67125"/>
                  <a:pt x="905086" y="71729"/>
                </a:cubicBezTo>
                <a:cubicBezTo>
                  <a:pt x="925401" y="79855"/>
                  <a:pt x="945715" y="87981"/>
                  <a:pt x="965759" y="96648"/>
                </a:cubicBezTo>
                <a:cubicBezTo>
                  <a:pt x="972530" y="99628"/>
                  <a:pt x="978896" y="103962"/>
                  <a:pt x="985125" y="107889"/>
                </a:cubicBezTo>
                <a:cubicBezTo>
                  <a:pt x="998533" y="116421"/>
                  <a:pt x="1012211" y="124682"/>
                  <a:pt x="1025213" y="133756"/>
                </a:cubicBezTo>
                <a:cubicBezTo>
                  <a:pt x="1041329" y="144862"/>
                  <a:pt x="1049455" y="162738"/>
                  <a:pt x="1060560" y="178042"/>
                </a:cubicBezTo>
                <a:cubicBezTo>
                  <a:pt x="1074374" y="197002"/>
                  <a:pt x="1079520" y="219755"/>
                  <a:pt x="1083990" y="242371"/>
                </a:cubicBezTo>
                <a:cubicBezTo>
                  <a:pt x="1085885" y="252122"/>
                  <a:pt x="1086698" y="262550"/>
                  <a:pt x="1085073" y="272301"/>
                </a:cubicBezTo>
                <a:cubicBezTo>
                  <a:pt x="1080604" y="298846"/>
                  <a:pt x="1076676" y="325932"/>
                  <a:pt x="1068686" y="351528"/>
                </a:cubicBezTo>
                <a:cubicBezTo>
                  <a:pt x="1057445" y="387688"/>
                  <a:pt x="1033339" y="415993"/>
                  <a:pt x="1006930" y="442808"/>
                </a:cubicBezTo>
                <a:cubicBezTo>
                  <a:pt x="963050" y="487500"/>
                  <a:pt x="909826" y="514857"/>
                  <a:pt x="850237" y="530161"/>
                </a:cubicBezTo>
                <a:cubicBezTo>
                  <a:pt x="797554" y="543704"/>
                  <a:pt x="743789" y="553455"/>
                  <a:pt x="690971" y="566862"/>
                </a:cubicBezTo>
                <a:cubicBezTo>
                  <a:pt x="651831" y="576749"/>
                  <a:pt x="612015" y="579728"/>
                  <a:pt x="572063" y="582572"/>
                </a:cubicBezTo>
                <a:cubicBezTo>
                  <a:pt x="559603" y="583520"/>
                  <a:pt x="547144" y="582708"/>
                  <a:pt x="534549" y="582437"/>
                </a:cubicBezTo>
                <a:cubicBezTo>
                  <a:pt x="528319" y="582302"/>
                  <a:pt x="523579" y="584062"/>
                  <a:pt x="518162" y="587854"/>
                </a:cubicBezTo>
                <a:cubicBezTo>
                  <a:pt x="491211" y="606679"/>
                  <a:pt x="464396" y="625910"/>
                  <a:pt x="432705" y="636474"/>
                </a:cubicBezTo>
                <a:cubicBezTo>
                  <a:pt x="427694" y="638099"/>
                  <a:pt x="423496" y="642433"/>
                  <a:pt x="418620" y="644599"/>
                </a:cubicBezTo>
                <a:cubicBezTo>
                  <a:pt x="402640" y="651642"/>
                  <a:pt x="386659" y="658955"/>
                  <a:pt x="370407" y="665049"/>
                </a:cubicBezTo>
                <a:cubicBezTo>
                  <a:pt x="343321" y="675207"/>
                  <a:pt x="315964" y="685093"/>
                  <a:pt x="288472" y="694167"/>
                </a:cubicBezTo>
                <a:cubicBezTo>
                  <a:pt x="273845" y="699042"/>
                  <a:pt x="258542" y="702022"/>
                  <a:pt x="243509" y="705543"/>
                </a:cubicBezTo>
                <a:cubicBezTo>
                  <a:pt x="240123" y="706356"/>
                  <a:pt x="236467" y="706491"/>
                  <a:pt x="233081" y="706220"/>
                </a:cubicBezTo>
                <a:cubicBezTo>
                  <a:pt x="217100" y="705137"/>
                  <a:pt x="208974" y="692406"/>
                  <a:pt x="215069" y="677780"/>
                </a:cubicBezTo>
                <a:cubicBezTo>
                  <a:pt x="221840" y="661393"/>
                  <a:pt x="232268" y="647173"/>
                  <a:pt x="244863" y="634848"/>
                </a:cubicBezTo>
                <a:cubicBezTo>
                  <a:pt x="267209" y="612773"/>
                  <a:pt x="283867" y="586906"/>
                  <a:pt x="302557" y="560497"/>
                </a:cubicBezTo>
                <a:close/>
                <a:moveTo>
                  <a:pt x="254614" y="671008"/>
                </a:moveTo>
                <a:cubicBezTo>
                  <a:pt x="255427" y="671686"/>
                  <a:pt x="256239" y="672498"/>
                  <a:pt x="257052" y="673175"/>
                </a:cubicBezTo>
                <a:cubicBezTo>
                  <a:pt x="271137" y="668435"/>
                  <a:pt x="285222" y="663695"/>
                  <a:pt x="299171" y="658820"/>
                </a:cubicBezTo>
                <a:cubicBezTo>
                  <a:pt x="316100" y="652861"/>
                  <a:pt x="333299" y="647444"/>
                  <a:pt x="349822" y="640537"/>
                </a:cubicBezTo>
                <a:cubicBezTo>
                  <a:pt x="367292" y="633223"/>
                  <a:pt x="383950" y="624285"/>
                  <a:pt x="401150" y="616295"/>
                </a:cubicBezTo>
                <a:cubicBezTo>
                  <a:pt x="406025" y="613992"/>
                  <a:pt x="411713" y="613450"/>
                  <a:pt x="416453" y="611013"/>
                </a:cubicBezTo>
                <a:cubicBezTo>
                  <a:pt x="427017" y="605596"/>
                  <a:pt x="437174" y="599501"/>
                  <a:pt x="447467" y="593542"/>
                </a:cubicBezTo>
                <a:cubicBezTo>
                  <a:pt x="471574" y="579728"/>
                  <a:pt x="498795" y="571467"/>
                  <a:pt x="520058" y="552507"/>
                </a:cubicBezTo>
                <a:cubicBezTo>
                  <a:pt x="521412" y="551288"/>
                  <a:pt x="523850" y="550475"/>
                  <a:pt x="525610" y="550611"/>
                </a:cubicBezTo>
                <a:cubicBezTo>
                  <a:pt x="545383" y="553049"/>
                  <a:pt x="564885" y="548038"/>
                  <a:pt x="584523" y="547361"/>
                </a:cubicBezTo>
                <a:cubicBezTo>
                  <a:pt x="608900" y="546412"/>
                  <a:pt x="633277" y="543433"/>
                  <a:pt x="657655" y="540860"/>
                </a:cubicBezTo>
                <a:cubicBezTo>
                  <a:pt x="668489" y="539641"/>
                  <a:pt x="679188" y="537474"/>
                  <a:pt x="689887" y="535172"/>
                </a:cubicBezTo>
                <a:cubicBezTo>
                  <a:pt x="712910" y="530161"/>
                  <a:pt x="735798" y="524879"/>
                  <a:pt x="758686" y="519462"/>
                </a:cubicBezTo>
                <a:cubicBezTo>
                  <a:pt x="779542" y="514586"/>
                  <a:pt x="800669" y="510117"/>
                  <a:pt x="821119" y="503887"/>
                </a:cubicBezTo>
                <a:cubicBezTo>
                  <a:pt x="843601" y="496980"/>
                  <a:pt x="865134" y="487229"/>
                  <a:pt x="887616" y="480322"/>
                </a:cubicBezTo>
                <a:cubicBezTo>
                  <a:pt x="914566" y="471926"/>
                  <a:pt x="939756" y="460008"/>
                  <a:pt x="963050" y="444433"/>
                </a:cubicBezTo>
                <a:cubicBezTo>
                  <a:pt x="1003002" y="417618"/>
                  <a:pt x="1031578" y="380646"/>
                  <a:pt x="1046746" y="335277"/>
                </a:cubicBezTo>
                <a:cubicBezTo>
                  <a:pt x="1060695" y="293293"/>
                  <a:pt x="1061102" y="251039"/>
                  <a:pt x="1039162" y="210139"/>
                </a:cubicBezTo>
                <a:cubicBezTo>
                  <a:pt x="1026025" y="185761"/>
                  <a:pt x="1008826" y="164093"/>
                  <a:pt x="987157" y="149195"/>
                </a:cubicBezTo>
                <a:cubicBezTo>
                  <a:pt x="960342" y="130641"/>
                  <a:pt x="929870" y="116557"/>
                  <a:pt x="899398" y="104503"/>
                </a:cubicBezTo>
                <a:cubicBezTo>
                  <a:pt x="867030" y="91637"/>
                  <a:pt x="833173" y="82022"/>
                  <a:pt x="799315" y="73083"/>
                </a:cubicBezTo>
                <a:cubicBezTo>
                  <a:pt x="768437" y="64958"/>
                  <a:pt x="736746" y="59405"/>
                  <a:pt x="705326" y="53717"/>
                </a:cubicBezTo>
                <a:cubicBezTo>
                  <a:pt x="678782" y="48977"/>
                  <a:pt x="652102" y="44779"/>
                  <a:pt x="625422" y="41799"/>
                </a:cubicBezTo>
                <a:cubicBezTo>
                  <a:pt x="604837" y="39361"/>
                  <a:pt x="583845" y="38820"/>
                  <a:pt x="563125" y="37872"/>
                </a:cubicBezTo>
                <a:cubicBezTo>
                  <a:pt x="542268" y="36924"/>
                  <a:pt x="521277" y="35434"/>
                  <a:pt x="500420" y="35976"/>
                </a:cubicBezTo>
                <a:cubicBezTo>
                  <a:pt x="449363" y="37059"/>
                  <a:pt x="398712" y="41664"/>
                  <a:pt x="349009" y="54394"/>
                </a:cubicBezTo>
                <a:cubicBezTo>
                  <a:pt x="328695" y="59676"/>
                  <a:pt x="307703" y="63332"/>
                  <a:pt x="288201" y="70781"/>
                </a:cubicBezTo>
                <a:cubicBezTo>
                  <a:pt x="243780" y="87574"/>
                  <a:pt x="201119" y="108295"/>
                  <a:pt x="162928" y="137277"/>
                </a:cubicBezTo>
                <a:cubicBezTo>
                  <a:pt x="132998" y="160030"/>
                  <a:pt x="101849" y="180751"/>
                  <a:pt x="78149" y="210952"/>
                </a:cubicBezTo>
                <a:cubicBezTo>
                  <a:pt x="56209" y="238986"/>
                  <a:pt x="38061" y="268780"/>
                  <a:pt x="31967" y="304128"/>
                </a:cubicBezTo>
                <a:cubicBezTo>
                  <a:pt x="29258" y="319702"/>
                  <a:pt x="28852" y="336495"/>
                  <a:pt x="31696" y="351935"/>
                </a:cubicBezTo>
                <a:cubicBezTo>
                  <a:pt x="36165" y="375906"/>
                  <a:pt x="48489" y="396627"/>
                  <a:pt x="66095" y="414232"/>
                </a:cubicBezTo>
                <a:cubicBezTo>
                  <a:pt x="86410" y="434682"/>
                  <a:pt x="110110" y="449986"/>
                  <a:pt x="134758" y="464748"/>
                </a:cubicBezTo>
                <a:cubicBezTo>
                  <a:pt x="181888" y="492782"/>
                  <a:pt x="232945" y="509440"/>
                  <a:pt x="285357" y="523660"/>
                </a:cubicBezTo>
                <a:cubicBezTo>
                  <a:pt x="298900" y="527317"/>
                  <a:pt x="312443" y="531109"/>
                  <a:pt x="325580" y="535849"/>
                </a:cubicBezTo>
                <a:cubicBezTo>
                  <a:pt x="338175" y="540454"/>
                  <a:pt x="340342" y="547361"/>
                  <a:pt x="334654" y="559549"/>
                </a:cubicBezTo>
                <a:cubicBezTo>
                  <a:pt x="333435" y="562258"/>
                  <a:pt x="331674" y="564831"/>
                  <a:pt x="330049" y="567269"/>
                </a:cubicBezTo>
                <a:cubicBezTo>
                  <a:pt x="308786" y="597470"/>
                  <a:pt x="291045" y="630244"/>
                  <a:pt x="265720" y="657601"/>
                </a:cubicBezTo>
                <a:cubicBezTo>
                  <a:pt x="261250" y="661528"/>
                  <a:pt x="258135" y="666404"/>
                  <a:pt x="254614" y="671008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6"/>
          <p:cNvSpPr/>
          <p:nvPr/>
        </p:nvSpPr>
        <p:spPr>
          <a:xfrm>
            <a:off x="7589643" y="6584356"/>
            <a:ext cx="828896" cy="745936"/>
          </a:xfrm>
          <a:custGeom>
            <a:avLst/>
            <a:gdLst/>
            <a:ahLst/>
            <a:cxnLst/>
            <a:rect l="l" t="t" r="r" b="b"/>
            <a:pathLst>
              <a:path w="828896" h="745936" extrusionOk="0">
                <a:moveTo>
                  <a:pt x="642296" y="513656"/>
                </a:moveTo>
                <a:cubicBezTo>
                  <a:pt x="648897" y="544958"/>
                  <a:pt x="656137" y="573491"/>
                  <a:pt x="660821" y="602237"/>
                </a:cubicBezTo>
                <a:cubicBezTo>
                  <a:pt x="667422" y="641629"/>
                  <a:pt x="672532" y="681235"/>
                  <a:pt x="677430" y="721053"/>
                </a:cubicBezTo>
                <a:cubicBezTo>
                  <a:pt x="679985" y="740856"/>
                  <a:pt x="664441" y="752141"/>
                  <a:pt x="646767" y="742346"/>
                </a:cubicBezTo>
                <a:cubicBezTo>
                  <a:pt x="609504" y="721692"/>
                  <a:pt x="572667" y="699760"/>
                  <a:pt x="536468" y="677189"/>
                </a:cubicBezTo>
                <a:cubicBezTo>
                  <a:pt x="508148" y="659728"/>
                  <a:pt x="480680" y="640352"/>
                  <a:pt x="452360" y="622891"/>
                </a:cubicBezTo>
                <a:cubicBezTo>
                  <a:pt x="447888" y="620123"/>
                  <a:pt x="439158" y="621188"/>
                  <a:pt x="433834" y="623530"/>
                </a:cubicBezTo>
                <a:cubicBezTo>
                  <a:pt x="421058" y="629066"/>
                  <a:pt x="409134" y="636519"/>
                  <a:pt x="396784" y="643333"/>
                </a:cubicBezTo>
                <a:cubicBezTo>
                  <a:pt x="372936" y="656322"/>
                  <a:pt x="348661" y="668885"/>
                  <a:pt x="324387" y="681235"/>
                </a:cubicBezTo>
                <a:cubicBezTo>
                  <a:pt x="295641" y="695927"/>
                  <a:pt x="265830" y="706361"/>
                  <a:pt x="236020" y="717646"/>
                </a:cubicBezTo>
                <a:cubicBezTo>
                  <a:pt x="220475" y="723395"/>
                  <a:pt x="204080" y="727015"/>
                  <a:pt x="187897" y="730209"/>
                </a:cubicBezTo>
                <a:cubicBezTo>
                  <a:pt x="174269" y="732977"/>
                  <a:pt x="163622" y="718498"/>
                  <a:pt x="169159" y="705935"/>
                </a:cubicBezTo>
                <a:cubicBezTo>
                  <a:pt x="170436" y="702954"/>
                  <a:pt x="171501" y="699334"/>
                  <a:pt x="173843" y="697205"/>
                </a:cubicBezTo>
                <a:cubicBezTo>
                  <a:pt x="193859" y="676976"/>
                  <a:pt x="191729" y="649295"/>
                  <a:pt x="197692" y="624595"/>
                </a:cubicBezTo>
                <a:cubicBezTo>
                  <a:pt x="204505" y="596062"/>
                  <a:pt x="209616" y="567103"/>
                  <a:pt x="215365" y="538357"/>
                </a:cubicBezTo>
                <a:cubicBezTo>
                  <a:pt x="219198" y="518767"/>
                  <a:pt x="222392" y="499177"/>
                  <a:pt x="226012" y="478310"/>
                </a:cubicBezTo>
                <a:cubicBezTo>
                  <a:pt x="220688" y="474477"/>
                  <a:pt x="215152" y="470857"/>
                  <a:pt x="210042" y="467024"/>
                </a:cubicBezTo>
                <a:cubicBezTo>
                  <a:pt x="153827" y="424863"/>
                  <a:pt x="97613" y="383128"/>
                  <a:pt x="41825" y="340542"/>
                </a:cubicBezTo>
                <a:cubicBezTo>
                  <a:pt x="29262" y="330960"/>
                  <a:pt x="18828" y="318184"/>
                  <a:pt x="8181" y="306260"/>
                </a:cubicBezTo>
                <a:cubicBezTo>
                  <a:pt x="-5659" y="290503"/>
                  <a:pt x="-1827" y="275384"/>
                  <a:pt x="18828" y="270061"/>
                </a:cubicBezTo>
                <a:cubicBezTo>
                  <a:pt x="38631" y="264951"/>
                  <a:pt x="59285" y="261970"/>
                  <a:pt x="79727" y="261118"/>
                </a:cubicBezTo>
                <a:cubicBezTo>
                  <a:pt x="105705" y="260053"/>
                  <a:pt x="131682" y="262395"/>
                  <a:pt x="157660" y="262395"/>
                </a:cubicBezTo>
                <a:cubicBezTo>
                  <a:pt x="180657" y="262395"/>
                  <a:pt x="203867" y="261118"/>
                  <a:pt x="226863" y="260692"/>
                </a:cubicBezTo>
                <a:cubicBezTo>
                  <a:pt x="245389" y="260479"/>
                  <a:pt x="264127" y="260053"/>
                  <a:pt x="282652" y="260905"/>
                </a:cubicBezTo>
                <a:cubicBezTo>
                  <a:pt x="293511" y="261331"/>
                  <a:pt x="298196" y="255794"/>
                  <a:pt x="301816" y="247064"/>
                </a:cubicBezTo>
                <a:cubicBezTo>
                  <a:pt x="319489" y="203839"/>
                  <a:pt x="335885" y="159975"/>
                  <a:pt x="355688" y="117814"/>
                </a:cubicBezTo>
                <a:cubicBezTo>
                  <a:pt x="373574" y="79912"/>
                  <a:pt x="395932" y="44139"/>
                  <a:pt x="426595" y="14754"/>
                </a:cubicBezTo>
                <a:cubicBezTo>
                  <a:pt x="448527" y="-6326"/>
                  <a:pt x="469820" y="-5049"/>
                  <a:pt x="486642" y="20078"/>
                </a:cubicBezTo>
                <a:cubicBezTo>
                  <a:pt x="500057" y="39880"/>
                  <a:pt x="511555" y="61387"/>
                  <a:pt x="521137" y="83106"/>
                </a:cubicBezTo>
                <a:cubicBezTo>
                  <a:pt x="547115" y="141875"/>
                  <a:pt x="563511" y="203839"/>
                  <a:pt x="579906" y="265802"/>
                </a:cubicBezTo>
                <a:cubicBezTo>
                  <a:pt x="584804" y="284327"/>
                  <a:pt x="585017" y="283263"/>
                  <a:pt x="603968" y="284966"/>
                </a:cubicBezTo>
                <a:cubicBezTo>
                  <a:pt x="645064" y="288373"/>
                  <a:pt x="686373" y="289438"/>
                  <a:pt x="726617" y="299872"/>
                </a:cubicBezTo>
                <a:cubicBezTo>
                  <a:pt x="758983" y="308176"/>
                  <a:pt x="786452" y="326488"/>
                  <a:pt x="814985" y="341819"/>
                </a:cubicBezTo>
                <a:cubicBezTo>
                  <a:pt x="831380" y="350763"/>
                  <a:pt x="833723" y="376102"/>
                  <a:pt x="819669" y="388878"/>
                </a:cubicBezTo>
                <a:cubicBezTo>
                  <a:pt x="804977" y="402292"/>
                  <a:pt x="791349" y="416772"/>
                  <a:pt x="772611" y="425715"/>
                </a:cubicBezTo>
                <a:cubicBezTo>
                  <a:pt x="757919" y="432742"/>
                  <a:pt x="745356" y="444453"/>
                  <a:pt x="731728" y="453609"/>
                </a:cubicBezTo>
                <a:cubicBezTo>
                  <a:pt x="716823" y="463617"/>
                  <a:pt x="701491" y="472773"/>
                  <a:pt x="686586" y="482781"/>
                </a:cubicBezTo>
                <a:cubicBezTo>
                  <a:pt x="671894" y="492576"/>
                  <a:pt x="657414" y="503010"/>
                  <a:pt x="642296" y="513656"/>
                </a:cubicBezTo>
                <a:close/>
                <a:moveTo>
                  <a:pt x="272431" y="459784"/>
                </a:moveTo>
                <a:cubicBezTo>
                  <a:pt x="281587" y="465746"/>
                  <a:pt x="287762" y="471070"/>
                  <a:pt x="295002" y="474477"/>
                </a:cubicBezTo>
                <a:cubicBezTo>
                  <a:pt x="334182" y="493428"/>
                  <a:pt x="371232" y="515360"/>
                  <a:pt x="405088" y="542828"/>
                </a:cubicBezTo>
                <a:cubicBezTo>
                  <a:pt x="438306" y="569658"/>
                  <a:pt x="439158" y="568806"/>
                  <a:pt x="478337" y="547513"/>
                </a:cubicBezTo>
                <a:cubicBezTo>
                  <a:pt x="480680" y="546235"/>
                  <a:pt x="483235" y="545171"/>
                  <a:pt x="485577" y="543893"/>
                </a:cubicBezTo>
                <a:cubicBezTo>
                  <a:pt x="509426" y="531117"/>
                  <a:pt x="533487" y="518341"/>
                  <a:pt x="557336" y="505565"/>
                </a:cubicBezTo>
                <a:cubicBezTo>
                  <a:pt x="570112" y="498751"/>
                  <a:pt x="582675" y="491724"/>
                  <a:pt x="595025" y="485123"/>
                </a:cubicBezTo>
                <a:cubicBezTo>
                  <a:pt x="590979" y="428057"/>
                  <a:pt x="570963" y="376528"/>
                  <a:pt x="557123" y="324146"/>
                </a:cubicBezTo>
                <a:cubicBezTo>
                  <a:pt x="477699" y="317971"/>
                  <a:pt x="401256" y="304769"/>
                  <a:pt x="323748" y="305195"/>
                </a:cubicBezTo>
                <a:cubicBezTo>
                  <a:pt x="300538" y="355234"/>
                  <a:pt x="285846" y="406764"/>
                  <a:pt x="272431" y="459784"/>
                </a:cubicBezTo>
                <a:close/>
                <a:moveTo>
                  <a:pt x="463645" y="36686"/>
                </a:moveTo>
                <a:cubicBezTo>
                  <a:pt x="433621" y="65645"/>
                  <a:pt x="407218" y="100779"/>
                  <a:pt x="394442" y="133571"/>
                </a:cubicBezTo>
                <a:cubicBezTo>
                  <a:pt x="386989" y="152735"/>
                  <a:pt x="378046" y="171473"/>
                  <a:pt x="370167" y="190424"/>
                </a:cubicBezTo>
                <a:cubicBezTo>
                  <a:pt x="360798" y="212995"/>
                  <a:pt x="351642" y="235566"/>
                  <a:pt x="341421" y="260479"/>
                </a:cubicBezTo>
                <a:cubicBezTo>
                  <a:pt x="410625" y="266867"/>
                  <a:pt x="477060" y="272829"/>
                  <a:pt x="544773" y="279004"/>
                </a:cubicBezTo>
                <a:cubicBezTo>
                  <a:pt x="529016" y="193618"/>
                  <a:pt x="503464" y="114194"/>
                  <a:pt x="463645" y="36686"/>
                </a:cubicBezTo>
                <a:close/>
                <a:moveTo>
                  <a:pt x="278393" y="301575"/>
                </a:moveTo>
                <a:cubicBezTo>
                  <a:pt x="207912" y="301575"/>
                  <a:pt x="140413" y="301575"/>
                  <a:pt x="72913" y="301788"/>
                </a:cubicBezTo>
                <a:cubicBezTo>
                  <a:pt x="69293" y="301788"/>
                  <a:pt x="65886" y="304343"/>
                  <a:pt x="61840" y="305621"/>
                </a:cubicBezTo>
                <a:cubicBezTo>
                  <a:pt x="81643" y="329256"/>
                  <a:pt x="213875" y="427631"/>
                  <a:pt x="234955" y="434445"/>
                </a:cubicBezTo>
                <a:cubicBezTo>
                  <a:pt x="248796" y="391646"/>
                  <a:pt x="262849" y="348846"/>
                  <a:pt x="278393" y="301575"/>
                </a:cubicBezTo>
                <a:close/>
                <a:moveTo>
                  <a:pt x="395932" y="584776"/>
                </a:moveTo>
                <a:cubicBezTo>
                  <a:pt x="356540" y="549855"/>
                  <a:pt x="311185" y="525794"/>
                  <a:pt x="262636" y="501306"/>
                </a:cubicBezTo>
                <a:cubicBezTo>
                  <a:pt x="249647" y="557308"/>
                  <a:pt x="237297" y="611180"/>
                  <a:pt x="224521" y="666968"/>
                </a:cubicBezTo>
                <a:cubicBezTo>
                  <a:pt x="250073" y="658877"/>
                  <a:pt x="274135" y="653979"/>
                  <a:pt x="295854" y="643758"/>
                </a:cubicBezTo>
                <a:cubicBezTo>
                  <a:pt x="328645" y="628214"/>
                  <a:pt x="359947" y="608837"/>
                  <a:pt x="391674" y="590951"/>
                </a:cubicBezTo>
                <a:cubicBezTo>
                  <a:pt x="392951" y="590099"/>
                  <a:pt x="393803" y="587757"/>
                  <a:pt x="395932" y="584776"/>
                </a:cubicBezTo>
                <a:close/>
                <a:moveTo>
                  <a:pt x="596515" y="326275"/>
                </a:moveTo>
                <a:cubicBezTo>
                  <a:pt x="603329" y="352253"/>
                  <a:pt x="607588" y="374611"/>
                  <a:pt x="615040" y="396117"/>
                </a:cubicBezTo>
                <a:cubicBezTo>
                  <a:pt x="622493" y="417837"/>
                  <a:pt x="620790" y="441898"/>
                  <a:pt x="633353" y="465108"/>
                </a:cubicBezTo>
                <a:cubicBezTo>
                  <a:pt x="682114" y="430187"/>
                  <a:pt x="733857" y="404209"/>
                  <a:pt x="775805" y="362261"/>
                </a:cubicBezTo>
                <a:cubicBezTo>
                  <a:pt x="719591" y="330321"/>
                  <a:pt x="658692" y="333515"/>
                  <a:pt x="596515" y="326275"/>
                </a:cubicBezTo>
                <a:close/>
                <a:moveTo>
                  <a:pt x="605671" y="535588"/>
                </a:moveTo>
                <a:cubicBezTo>
                  <a:pt x="564362" y="553475"/>
                  <a:pt x="528590" y="577323"/>
                  <a:pt x="487281" y="597126"/>
                </a:cubicBezTo>
                <a:cubicBezTo>
                  <a:pt x="534126" y="631621"/>
                  <a:pt x="578842" y="662284"/>
                  <a:pt x="630797" y="688687"/>
                </a:cubicBezTo>
                <a:cubicBezTo>
                  <a:pt x="626752" y="634815"/>
                  <a:pt x="619938" y="585841"/>
                  <a:pt x="605671" y="535588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8963391" y="6463813"/>
            <a:ext cx="805070" cy="867805"/>
          </a:xfrm>
          <a:custGeom>
            <a:avLst/>
            <a:gdLst/>
            <a:ahLst/>
            <a:cxnLst/>
            <a:rect l="l" t="t" r="r" b="b"/>
            <a:pathLst>
              <a:path w="805070" h="867805" extrusionOk="0">
                <a:moveTo>
                  <a:pt x="114876" y="107702"/>
                </a:moveTo>
                <a:cubicBezTo>
                  <a:pt x="116977" y="82488"/>
                  <a:pt x="118928" y="57574"/>
                  <a:pt x="120879" y="33261"/>
                </a:cubicBezTo>
                <a:cubicBezTo>
                  <a:pt x="173858" y="22455"/>
                  <a:pt x="226087" y="22755"/>
                  <a:pt x="277866" y="16902"/>
                </a:cubicBezTo>
                <a:cubicBezTo>
                  <a:pt x="307282" y="13600"/>
                  <a:pt x="336848" y="11049"/>
                  <a:pt x="366415" y="8497"/>
                </a:cubicBezTo>
                <a:cubicBezTo>
                  <a:pt x="390428" y="6396"/>
                  <a:pt x="414591" y="4445"/>
                  <a:pt x="438755" y="2944"/>
                </a:cubicBezTo>
                <a:cubicBezTo>
                  <a:pt x="460967" y="1593"/>
                  <a:pt x="483329" y="393"/>
                  <a:pt x="505692" y="93"/>
                </a:cubicBezTo>
                <a:cubicBezTo>
                  <a:pt x="540061" y="-208"/>
                  <a:pt x="574280" y="243"/>
                  <a:pt x="608649" y="1143"/>
                </a:cubicBezTo>
                <a:cubicBezTo>
                  <a:pt x="619905" y="1443"/>
                  <a:pt x="631311" y="3695"/>
                  <a:pt x="642417" y="6546"/>
                </a:cubicBezTo>
                <a:cubicBezTo>
                  <a:pt x="657276" y="10448"/>
                  <a:pt x="665680" y="16302"/>
                  <a:pt x="665230" y="31310"/>
                </a:cubicBezTo>
                <a:cubicBezTo>
                  <a:pt x="665080" y="36113"/>
                  <a:pt x="666881" y="41065"/>
                  <a:pt x="668082" y="47219"/>
                </a:cubicBezTo>
                <a:cubicBezTo>
                  <a:pt x="675136" y="47519"/>
                  <a:pt x="681889" y="48569"/>
                  <a:pt x="688493" y="48119"/>
                </a:cubicBezTo>
                <a:cubicBezTo>
                  <a:pt x="717759" y="46168"/>
                  <a:pt x="744024" y="55173"/>
                  <a:pt x="766386" y="72583"/>
                </a:cubicBezTo>
                <a:cubicBezTo>
                  <a:pt x="788298" y="89842"/>
                  <a:pt x="800455" y="114156"/>
                  <a:pt x="803307" y="142372"/>
                </a:cubicBezTo>
                <a:cubicBezTo>
                  <a:pt x="804507" y="154078"/>
                  <a:pt x="805858" y="166235"/>
                  <a:pt x="804507" y="177941"/>
                </a:cubicBezTo>
                <a:cubicBezTo>
                  <a:pt x="799855" y="219214"/>
                  <a:pt x="774040" y="242177"/>
                  <a:pt x="736670" y="255985"/>
                </a:cubicBezTo>
                <a:cubicBezTo>
                  <a:pt x="708904" y="266340"/>
                  <a:pt x="680689" y="272794"/>
                  <a:pt x="650822" y="272194"/>
                </a:cubicBezTo>
                <a:cubicBezTo>
                  <a:pt x="649621" y="274145"/>
                  <a:pt x="648421" y="275495"/>
                  <a:pt x="647820" y="277146"/>
                </a:cubicBezTo>
                <a:cubicBezTo>
                  <a:pt x="638815" y="302210"/>
                  <a:pt x="625158" y="324422"/>
                  <a:pt x="609549" y="346185"/>
                </a:cubicBezTo>
                <a:cubicBezTo>
                  <a:pt x="589138" y="374550"/>
                  <a:pt x="561973" y="392110"/>
                  <a:pt x="531806" y="407118"/>
                </a:cubicBezTo>
                <a:cubicBezTo>
                  <a:pt x="517098" y="414472"/>
                  <a:pt x="502840" y="422877"/>
                  <a:pt x="489183" y="432032"/>
                </a:cubicBezTo>
                <a:cubicBezTo>
                  <a:pt x="483780" y="435634"/>
                  <a:pt x="479577" y="441938"/>
                  <a:pt x="476426" y="447791"/>
                </a:cubicBezTo>
                <a:cubicBezTo>
                  <a:pt x="466970" y="465501"/>
                  <a:pt x="465019" y="485162"/>
                  <a:pt x="463819" y="504822"/>
                </a:cubicBezTo>
                <a:cubicBezTo>
                  <a:pt x="462618" y="525834"/>
                  <a:pt x="460067" y="546846"/>
                  <a:pt x="459466" y="567857"/>
                </a:cubicBezTo>
                <a:cubicBezTo>
                  <a:pt x="459016" y="586018"/>
                  <a:pt x="460517" y="604328"/>
                  <a:pt x="461117" y="622638"/>
                </a:cubicBezTo>
                <a:cubicBezTo>
                  <a:pt x="461417" y="629992"/>
                  <a:pt x="465470" y="633144"/>
                  <a:pt x="472373" y="633894"/>
                </a:cubicBezTo>
                <a:cubicBezTo>
                  <a:pt x="479127" y="634494"/>
                  <a:pt x="486031" y="635695"/>
                  <a:pt x="492785" y="636295"/>
                </a:cubicBezTo>
                <a:cubicBezTo>
                  <a:pt x="530005" y="639297"/>
                  <a:pt x="549816" y="668263"/>
                  <a:pt x="551617" y="699480"/>
                </a:cubicBezTo>
                <a:cubicBezTo>
                  <a:pt x="552668" y="716740"/>
                  <a:pt x="552818" y="734150"/>
                  <a:pt x="551917" y="751409"/>
                </a:cubicBezTo>
                <a:cubicBezTo>
                  <a:pt x="550567" y="775573"/>
                  <a:pt x="547865" y="799586"/>
                  <a:pt x="545764" y="823599"/>
                </a:cubicBezTo>
                <a:cubicBezTo>
                  <a:pt x="545164" y="830803"/>
                  <a:pt x="545014" y="838157"/>
                  <a:pt x="544413" y="845361"/>
                </a:cubicBezTo>
                <a:cubicBezTo>
                  <a:pt x="543813" y="854667"/>
                  <a:pt x="541261" y="857668"/>
                  <a:pt x="532257" y="859169"/>
                </a:cubicBezTo>
                <a:cubicBezTo>
                  <a:pt x="521901" y="860970"/>
                  <a:pt x="511695" y="861570"/>
                  <a:pt x="500889" y="860069"/>
                </a:cubicBezTo>
                <a:cubicBezTo>
                  <a:pt x="488282" y="858268"/>
                  <a:pt x="475375" y="858719"/>
                  <a:pt x="462618" y="859319"/>
                </a:cubicBezTo>
                <a:cubicBezTo>
                  <a:pt x="431551" y="860670"/>
                  <a:pt x="400634" y="863071"/>
                  <a:pt x="369567" y="864572"/>
                </a:cubicBezTo>
                <a:cubicBezTo>
                  <a:pt x="340751" y="865923"/>
                  <a:pt x="311935" y="866523"/>
                  <a:pt x="282969" y="867724"/>
                </a:cubicBezTo>
                <a:cubicBezTo>
                  <a:pt x="272313" y="868174"/>
                  <a:pt x="261957" y="866823"/>
                  <a:pt x="252052" y="862321"/>
                </a:cubicBezTo>
                <a:cubicBezTo>
                  <a:pt x="240495" y="857068"/>
                  <a:pt x="234492" y="848213"/>
                  <a:pt x="233141" y="835756"/>
                </a:cubicBezTo>
                <a:cubicBezTo>
                  <a:pt x="229389" y="800637"/>
                  <a:pt x="229989" y="765517"/>
                  <a:pt x="232241" y="730398"/>
                </a:cubicBezTo>
                <a:cubicBezTo>
                  <a:pt x="233141" y="716290"/>
                  <a:pt x="232991" y="702182"/>
                  <a:pt x="238094" y="688524"/>
                </a:cubicBezTo>
                <a:cubicBezTo>
                  <a:pt x="245748" y="667663"/>
                  <a:pt x="258655" y="652504"/>
                  <a:pt x="280867" y="646801"/>
                </a:cubicBezTo>
                <a:cubicBezTo>
                  <a:pt x="294225" y="643349"/>
                  <a:pt x="307582" y="640198"/>
                  <a:pt x="320489" y="635845"/>
                </a:cubicBezTo>
                <a:cubicBezTo>
                  <a:pt x="332796" y="631793"/>
                  <a:pt x="339100" y="621437"/>
                  <a:pt x="342552" y="609731"/>
                </a:cubicBezTo>
                <a:cubicBezTo>
                  <a:pt x="348705" y="589019"/>
                  <a:pt x="351256" y="567707"/>
                  <a:pt x="352757" y="546396"/>
                </a:cubicBezTo>
                <a:cubicBezTo>
                  <a:pt x="353808" y="530487"/>
                  <a:pt x="353808" y="514428"/>
                  <a:pt x="354258" y="498519"/>
                </a:cubicBezTo>
                <a:cubicBezTo>
                  <a:pt x="354558" y="491615"/>
                  <a:pt x="354408" y="484711"/>
                  <a:pt x="355609" y="477958"/>
                </a:cubicBezTo>
                <a:cubicBezTo>
                  <a:pt x="358010" y="465050"/>
                  <a:pt x="353958" y="453644"/>
                  <a:pt x="348705" y="442238"/>
                </a:cubicBezTo>
                <a:cubicBezTo>
                  <a:pt x="345853" y="436234"/>
                  <a:pt x="341651" y="432783"/>
                  <a:pt x="335198" y="432182"/>
                </a:cubicBezTo>
                <a:cubicBezTo>
                  <a:pt x="316587" y="430381"/>
                  <a:pt x="297827" y="428130"/>
                  <a:pt x="279217" y="427079"/>
                </a:cubicBezTo>
                <a:cubicBezTo>
                  <a:pt x="233441" y="424378"/>
                  <a:pt x="194119" y="408469"/>
                  <a:pt x="165754" y="371398"/>
                </a:cubicBezTo>
                <a:cubicBezTo>
                  <a:pt x="154948" y="357291"/>
                  <a:pt x="147894" y="340481"/>
                  <a:pt x="139189" y="325023"/>
                </a:cubicBezTo>
                <a:cubicBezTo>
                  <a:pt x="138289" y="323522"/>
                  <a:pt x="137538" y="321871"/>
                  <a:pt x="136337" y="319920"/>
                </a:cubicBezTo>
                <a:cubicBezTo>
                  <a:pt x="129434" y="321271"/>
                  <a:pt x="122680" y="322171"/>
                  <a:pt x="116076" y="323972"/>
                </a:cubicBezTo>
                <a:cubicBezTo>
                  <a:pt x="90262" y="330726"/>
                  <a:pt x="65498" y="325023"/>
                  <a:pt x="42686" y="314367"/>
                </a:cubicBezTo>
                <a:cubicBezTo>
                  <a:pt x="20473" y="304161"/>
                  <a:pt x="6666" y="284050"/>
                  <a:pt x="2313" y="260037"/>
                </a:cubicBezTo>
                <a:cubicBezTo>
                  <a:pt x="-538" y="244428"/>
                  <a:pt x="-238" y="228219"/>
                  <a:pt x="512" y="212310"/>
                </a:cubicBezTo>
                <a:cubicBezTo>
                  <a:pt x="1413" y="190848"/>
                  <a:pt x="13720" y="174189"/>
                  <a:pt x="25876" y="157230"/>
                </a:cubicBezTo>
                <a:cubicBezTo>
                  <a:pt x="43586" y="132466"/>
                  <a:pt x="69250" y="121660"/>
                  <a:pt x="96265" y="112355"/>
                </a:cubicBezTo>
                <a:cubicBezTo>
                  <a:pt x="102269" y="109954"/>
                  <a:pt x="108122" y="109203"/>
                  <a:pt x="114876" y="107702"/>
                </a:cubicBezTo>
                <a:close/>
                <a:moveTo>
                  <a:pt x="134236" y="50821"/>
                </a:moveTo>
                <a:cubicBezTo>
                  <a:pt x="134236" y="56374"/>
                  <a:pt x="134086" y="59976"/>
                  <a:pt x="134236" y="63428"/>
                </a:cubicBezTo>
                <a:cubicBezTo>
                  <a:pt x="135587" y="89992"/>
                  <a:pt x="137088" y="116557"/>
                  <a:pt x="138439" y="142972"/>
                </a:cubicBezTo>
                <a:cubicBezTo>
                  <a:pt x="139489" y="164434"/>
                  <a:pt x="139639" y="186046"/>
                  <a:pt x="141891" y="207358"/>
                </a:cubicBezTo>
                <a:cubicBezTo>
                  <a:pt x="146093" y="247880"/>
                  <a:pt x="153297" y="287802"/>
                  <a:pt x="166954" y="326674"/>
                </a:cubicBezTo>
                <a:cubicBezTo>
                  <a:pt x="178061" y="358491"/>
                  <a:pt x="197271" y="382054"/>
                  <a:pt x="229239" y="393461"/>
                </a:cubicBezTo>
                <a:cubicBezTo>
                  <a:pt x="241095" y="397663"/>
                  <a:pt x="254153" y="399014"/>
                  <a:pt x="266760" y="400365"/>
                </a:cubicBezTo>
                <a:cubicBezTo>
                  <a:pt x="291223" y="403216"/>
                  <a:pt x="315987" y="404117"/>
                  <a:pt x="340300" y="407869"/>
                </a:cubicBezTo>
                <a:cubicBezTo>
                  <a:pt x="363413" y="411471"/>
                  <a:pt x="377821" y="430081"/>
                  <a:pt x="378121" y="453344"/>
                </a:cubicBezTo>
                <a:cubicBezTo>
                  <a:pt x="378421" y="475406"/>
                  <a:pt x="379322" y="497468"/>
                  <a:pt x="377821" y="519381"/>
                </a:cubicBezTo>
                <a:cubicBezTo>
                  <a:pt x="376170" y="543844"/>
                  <a:pt x="377821" y="568908"/>
                  <a:pt x="370617" y="592771"/>
                </a:cubicBezTo>
                <a:cubicBezTo>
                  <a:pt x="367465" y="603127"/>
                  <a:pt x="363113" y="613333"/>
                  <a:pt x="359511" y="623538"/>
                </a:cubicBezTo>
                <a:cubicBezTo>
                  <a:pt x="352457" y="642899"/>
                  <a:pt x="339550" y="655506"/>
                  <a:pt x="318388" y="656557"/>
                </a:cubicBezTo>
                <a:cubicBezTo>
                  <a:pt x="303980" y="657307"/>
                  <a:pt x="291673" y="661960"/>
                  <a:pt x="280717" y="670664"/>
                </a:cubicBezTo>
                <a:cubicBezTo>
                  <a:pt x="275164" y="675167"/>
                  <a:pt x="269611" y="680270"/>
                  <a:pt x="265559" y="686123"/>
                </a:cubicBezTo>
                <a:cubicBezTo>
                  <a:pt x="254753" y="701582"/>
                  <a:pt x="255503" y="719892"/>
                  <a:pt x="255053" y="737602"/>
                </a:cubicBezTo>
                <a:cubicBezTo>
                  <a:pt x="254603" y="750359"/>
                  <a:pt x="255954" y="763116"/>
                  <a:pt x="256404" y="776023"/>
                </a:cubicBezTo>
                <a:cubicBezTo>
                  <a:pt x="257004" y="795234"/>
                  <a:pt x="257154" y="814444"/>
                  <a:pt x="257905" y="833655"/>
                </a:cubicBezTo>
                <a:cubicBezTo>
                  <a:pt x="258055" y="837407"/>
                  <a:pt x="260456" y="841159"/>
                  <a:pt x="262107" y="845361"/>
                </a:cubicBezTo>
                <a:cubicBezTo>
                  <a:pt x="348555" y="848063"/>
                  <a:pt x="433502" y="834856"/>
                  <a:pt x="520250" y="837707"/>
                </a:cubicBezTo>
                <a:cubicBezTo>
                  <a:pt x="521000" y="829603"/>
                  <a:pt x="521751" y="823299"/>
                  <a:pt x="522051" y="816996"/>
                </a:cubicBezTo>
                <a:cubicBezTo>
                  <a:pt x="522501" y="806490"/>
                  <a:pt x="521901" y="795834"/>
                  <a:pt x="523101" y="785478"/>
                </a:cubicBezTo>
                <a:cubicBezTo>
                  <a:pt x="526854" y="753811"/>
                  <a:pt x="529105" y="722143"/>
                  <a:pt x="525053" y="690175"/>
                </a:cubicBezTo>
                <a:cubicBezTo>
                  <a:pt x="521751" y="665111"/>
                  <a:pt x="512145" y="655656"/>
                  <a:pt x="487232" y="653405"/>
                </a:cubicBezTo>
                <a:cubicBezTo>
                  <a:pt x="479427" y="652805"/>
                  <a:pt x="471623" y="652054"/>
                  <a:pt x="463969" y="650703"/>
                </a:cubicBezTo>
                <a:cubicBezTo>
                  <a:pt x="449411" y="648002"/>
                  <a:pt x="438004" y="638547"/>
                  <a:pt x="437104" y="626690"/>
                </a:cubicBezTo>
                <a:cubicBezTo>
                  <a:pt x="435453" y="603427"/>
                  <a:pt x="433802" y="580014"/>
                  <a:pt x="434552" y="556751"/>
                </a:cubicBezTo>
                <a:cubicBezTo>
                  <a:pt x="435753" y="523433"/>
                  <a:pt x="439355" y="490264"/>
                  <a:pt x="445659" y="457396"/>
                </a:cubicBezTo>
                <a:cubicBezTo>
                  <a:pt x="450161" y="434433"/>
                  <a:pt x="463368" y="417174"/>
                  <a:pt x="481078" y="403967"/>
                </a:cubicBezTo>
                <a:cubicBezTo>
                  <a:pt x="494736" y="393761"/>
                  <a:pt x="511245" y="387007"/>
                  <a:pt x="526253" y="378602"/>
                </a:cubicBezTo>
                <a:cubicBezTo>
                  <a:pt x="540511" y="370648"/>
                  <a:pt x="555669" y="363744"/>
                  <a:pt x="567526" y="352038"/>
                </a:cubicBezTo>
                <a:cubicBezTo>
                  <a:pt x="575631" y="344083"/>
                  <a:pt x="584786" y="336879"/>
                  <a:pt x="591389" y="327724"/>
                </a:cubicBezTo>
                <a:cubicBezTo>
                  <a:pt x="603546" y="311215"/>
                  <a:pt x="614352" y="293956"/>
                  <a:pt x="623357" y="275195"/>
                </a:cubicBezTo>
                <a:cubicBezTo>
                  <a:pt x="633413" y="254184"/>
                  <a:pt x="638665" y="232271"/>
                  <a:pt x="643618" y="210059"/>
                </a:cubicBezTo>
                <a:cubicBezTo>
                  <a:pt x="645869" y="199853"/>
                  <a:pt x="648721" y="189498"/>
                  <a:pt x="648871" y="178992"/>
                </a:cubicBezTo>
                <a:cubicBezTo>
                  <a:pt x="649471" y="142822"/>
                  <a:pt x="649321" y="106652"/>
                  <a:pt x="649171" y="70482"/>
                </a:cubicBezTo>
                <a:cubicBezTo>
                  <a:pt x="649171" y="58325"/>
                  <a:pt x="648571" y="46018"/>
                  <a:pt x="648121" y="34612"/>
                </a:cubicBezTo>
                <a:cubicBezTo>
                  <a:pt x="624708" y="25907"/>
                  <a:pt x="601595" y="27258"/>
                  <a:pt x="578782" y="26057"/>
                </a:cubicBezTo>
                <a:cubicBezTo>
                  <a:pt x="552668" y="24706"/>
                  <a:pt x="526553" y="25006"/>
                  <a:pt x="500439" y="25006"/>
                </a:cubicBezTo>
                <a:cubicBezTo>
                  <a:pt x="481228" y="25006"/>
                  <a:pt x="462018" y="24856"/>
                  <a:pt x="442807" y="25757"/>
                </a:cubicBezTo>
                <a:cubicBezTo>
                  <a:pt x="423596" y="26657"/>
                  <a:pt x="404536" y="28608"/>
                  <a:pt x="385325" y="30710"/>
                </a:cubicBezTo>
                <a:cubicBezTo>
                  <a:pt x="353508" y="34162"/>
                  <a:pt x="321840" y="38214"/>
                  <a:pt x="290173" y="41816"/>
                </a:cubicBezTo>
                <a:cubicBezTo>
                  <a:pt x="266009" y="44517"/>
                  <a:pt x="241996" y="47519"/>
                  <a:pt x="217833" y="49620"/>
                </a:cubicBezTo>
                <a:cubicBezTo>
                  <a:pt x="190818" y="52021"/>
                  <a:pt x="163503" y="55473"/>
                  <a:pt x="134236" y="50821"/>
                </a:cubicBezTo>
                <a:close/>
                <a:moveTo>
                  <a:pt x="666881" y="214261"/>
                </a:moveTo>
                <a:cubicBezTo>
                  <a:pt x="668382" y="214562"/>
                  <a:pt x="670183" y="215312"/>
                  <a:pt x="671834" y="215012"/>
                </a:cubicBezTo>
                <a:cubicBezTo>
                  <a:pt x="691194" y="211410"/>
                  <a:pt x="710405" y="206907"/>
                  <a:pt x="727815" y="197752"/>
                </a:cubicBezTo>
                <a:cubicBezTo>
                  <a:pt x="742673" y="189798"/>
                  <a:pt x="753329" y="177341"/>
                  <a:pt x="757381" y="160081"/>
                </a:cubicBezTo>
                <a:cubicBezTo>
                  <a:pt x="759782" y="149425"/>
                  <a:pt x="757831" y="139370"/>
                  <a:pt x="750027" y="132166"/>
                </a:cubicBezTo>
                <a:cubicBezTo>
                  <a:pt x="733368" y="116707"/>
                  <a:pt x="714157" y="107402"/>
                  <a:pt x="690294" y="109653"/>
                </a:cubicBezTo>
                <a:cubicBezTo>
                  <a:pt x="672584" y="111454"/>
                  <a:pt x="672584" y="111004"/>
                  <a:pt x="672884" y="128414"/>
                </a:cubicBezTo>
                <a:cubicBezTo>
                  <a:pt x="672884" y="130215"/>
                  <a:pt x="672884" y="132016"/>
                  <a:pt x="672734" y="133967"/>
                </a:cubicBezTo>
                <a:cubicBezTo>
                  <a:pt x="670783" y="160231"/>
                  <a:pt x="668982" y="186496"/>
                  <a:pt x="666881" y="214261"/>
                </a:cubicBezTo>
                <a:close/>
                <a:moveTo>
                  <a:pt x="657126" y="251332"/>
                </a:moveTo>
                <a:cubicBezTo>
                  <a:pt x="674685" y="248330"/>
                  <a:pt x="690444" y="245929"/>
                  <a:pt x="705903" y="243077"/>
                </a:cubicBezTo>
                <a:cubicBezTo>
                  <a:pt x="725413" y="239475"/>
                  <a:pt x="744174" y="233772"/>
                  <a:pt x="761583" y="224167"/>
                </a:cubicBezTo>
                <a:cubicBezTo>
                  <a:pt x="767287" y="221015"/>
                  <a:pt x="772840" y="216212"/>
                  <a:pt x="776592" y="210960"/>
                </a:cubicBezTo>
                <a:cubicBezTo>
                  <a:pt x="792050" y="188447"/>
                  <a:pt x="795352" y="163533"/>
                  <a:pt x="788448" y="137419"/>
                </a:cubicBezTo>
                <a:cubicBezTo>
                  <a:pt x="784096" y="120910"/>
                  <a:pt x="777492" y="104400"/>
                  <a:pt x="763835" y="93895"/>
                </a:cubicBezTo>
                <a:cubicBezTo>
                  <a:pt x="750477" y="83689"/>
                  <a:pt x="735169" y="75584"/>
                  <a:pt x="719560" y="69431"/>
                </a:cubicBezTo>
                <a:cubicBezTo>
                  <a:pt x="704402" y="63428"/>
                  <a:pt x="687893" y="61176"/>
                  <a:pt x="671083" y="64929"/>
                </a:cubicBezTo>
                <a:cubicBezTo>
                  <a:pt x="669883" y="75134"/>
                  <a:pt x="669132" y="84439"/>
                  <a:pt x="673185" y="93144"/>
                </a:cubicBezTo>
                <a:cubicBezTo>
                  <a:pt x="695547" y="89542"/>
                  <a:pt x="715508" y="91043"/>
                  <a:pt x="735769" y="100198"/>
                </a:cubicBezTo>
                <a:cubicBezTo>
                  <a:pt x="759932" y="111154"/>
                  <a:pt x="780644" y="137119"/>
                  <a:pt x="769688" y="169687"/>
                </a:cubicBezTo>
                <a:cubicBezTo>
                  <a:pt x="760233" y="197902"/>
                  <a:pt x="740572" y="214562"/>
                  <a:pt x="713107" y="222666"/>
                </a:cubicBezTo>
                <a:cubicBezTo>
                  <a:pt x="696147" y="227619"/>
                  <a:pt x="678738" y="231371"/>
                  <a:pt x="660578" y="235873"/>
                </a:cubicBezTo>
                <a:cubicBezTo>
                  <a:pt x="660127" y="237074"/>
                  <a:pt x="659077" y="239175"/>
                  <a:pt x="658476" y="241276"/>
                </a:cubicBezTo>
                <a:cubicBezTo>
                  <a:pt x="657876" y="243528"/>
                  <a:pt x="657726" y="245779"/>
                  <a:pt x="657126" y="251332"/>
                </a:cubicBezTo>
                <a:close/>
                <a:moveTo>
                  <a:pt x="112324" y="155729"/>
                </a:moveTo>
                <a:cubicBezTo>
                  <a:pt x="80507" y="165784"/>
                  <a:pt x="56193" y="180643"/>
                  <a:pt x="45687" y="213211"/>
                </a:cubicBezTo>
                <a:cubicBezTo>
                  <a:pt x="39084" y="233622"/>
                  <a:pt x="42986" y="249681"/>
                  <a:pt x="62046" y="259887"/>
                </a:cubicBezTo>
                <a:cubicBezTo>
                  <a:pt x="81257" y="270242"/>
                  <a:pt x="101668" y="271743"/>
                  <a:pt x="122830" y="266490"/>
                </a:cubicBezTo>
                <a:cubicBezTo>
                  <a:pt x="119228" y="229270"/>
                  <a:pt x="115926" y="193100"/>
                  <a:pt x="112324" y="155729"/>
                </a:cubicBezTo>
                <a:close/>
                <a:moveTo>
                  <a:pt x="113675" y="124512"/>
                </a:moveTo>
                <a:cubicBezTo>
                  <a:pt x="103319" y="128114"/>
                  <a:pt x="93564" y="132466"/>
                  <a:pt x="83358" y="134567"/>
                </a:cubicBezTo>
                <a:cubicBezTo>
                  <a:pt x="74053" y="136518"/>
                  <a:pt x="66549" y="140871"/>
                  <a:pt x="59045" y="146424"/>
                </a:cubicBezTo>
                <a:cubicBezTo>
                  <a:pt x="43886" y="157680"/>
                  <a:pt x="33230" y="172088"/>
                  <a:pt x="25126" y="188747"/>
                </a:cubicBezTo>
                <a:cubicBezTo>
                  <a:pt x="12369" y="215012"/>
                  <a:pt x="11769" y="241577"/>
                  <a:pt x="22274" y="268591"/>
                </a:cubicBezTo>
                <a:cubicBezTo>
                  <a:pt x="26477" y="279247"/>
                  <a:pt x="34131" y="287502"/>
                  <a:pt x="44337" y="292004"/>
                </a:cubicBezTo>
                <a:cubicBezTo>
                  <a:pt x="72552" y="304311"/>
                  <a:pt x="101818" y="308964"/>
                  <a:pt x="133486" y="301310"/>
                </a:cubicBezTo>
                <a:cubicBezTo>
                  <a:pt x="131385" y="295907"/>
                  <a:pt x="129434" y="290954"/>
                  <a:pt x="127032" y="284951"/>
                </a:cubicBezTo>
                <a:cubicBezTo>
                  <a:pt x="119828" y="286151"/>
                  <a:pt x="113075" y="287202"/>
                  <a:pt x="106471" y="288252"/>
                </a:cubicBezTo>
                <a:cubicBezTo>
                  <a:pt x="57694" y="295907"/>
                  <a:pt x="14170" y="251182"/>
                  <a:pt x="32480" y="205707"/>
                </a:cubicBezTo>
                <a:cubicBezTo>
                  <a:pt x="44187" y="176741"/>
                  <a:pt x="61296" y="153778"/>
                  <a:pt x="93864" y="146424"/>
                </a:cubicBezTo>
                <a:cubicBezTo>
                  <a:pt x="100468" y="144923"/>
                  <a:pt x="106921" y="142672"/>
                  <a:pt x="113825" y="140721"/>
                </a:cubicBezTo>
                <a:cubicBezTo>
                  <a:pt x="113675" y="135168"/>
                  <a:pt x="113675" y="130215"/>
                  <a:pt x="113675" y="124512"/>
                </a:cubicBezTo>
                <a:close/>
                <a:moveTo>
                  <a:pt x="458566" y="210960"/>
                </a:moveTo>
                <a:cubicBezTo>
                  <a:pt x="470122" y="245479"/>
                  <a:pt x="485581" y="278497"/>
                  <a:pt x="486481" y="318119"/>
                </a:cubicBezTo>
                <a:cubicBezTo>
                  <a:pt x="479878" y="316018"/>
                  <a:pt x="475525" y="315267"/>
                  <a:pt x="471773" y="313316"/>
                </a:cubicBezTo>
                <a:cubicBezTo>
                  <a:pt x="458416" y="306412"/>
                  <a:pt x="448660" y="295456"/>
                  <a:pt x="438905" y="284500"/>
                </a:cubicBezTo>
                <a:cubicBezTo>
                  <a:pt x="426148" y="270092"/>
                  <a:pt x="413241" y="255985"/>
                  <a:pt x="399283" y="240526"/>
                </a:cubicBezTo>
                <a:cubicBezTo>
                  <a:pt x="392529" y="248330"/>
                  <a:pt x="386826" y="254634"/>
                  <a:pt x="381573" y="261237"/>
                </a:cubicBezTo>
                <a:cubicBezTo>
                  <a:pt x="367015" y="279998"/>
                  <a:pt x="352607" y="298908"/>
                  <a:pt x="338499" y="317969"/>
                </a:cubicBezTo>
                <a:cubicBezTo>
                  <a:pt x="335198" y="322471"/>
                  <a:pt x="332196" y="325923"/>
                  <a:pt x="326193" y="323372"/>
                </a:cubicBezTo>
                <a:cubicBezTo>
                  <a:pt x="320940" y="320971"/>
                  <a:pt x="317338" y="314217"/>
                  <a:pt x="318838" y="308514"/>
                </a:cubicBezTo>
                <a:cubicBezTo>
                  <a:pt x="325292" y="285251"/>
                  <a:pt x="332046" y="261988"/>
                  <a:pt x="338649" y="238725"/>
                </a:cubicBezTo>
                <a:cubicBezTo>
                  <a:pt x="341951" y="226868"/>
                  <a:pt x="344953" y="215012"/>
                  <a:pt x="348105" y="202855"/>
                </a:cubicBezTo>
                <a:cubicBezTo>
                  <a:pt x="333096" y="196101"/>
                  <a:pt x="318989" y="189648"/>
                  <a:pt x="304881" y="183194"/>
                </a:cubicBezTo>
                <a:cubicBezTo>
                  <a:pt x="302780" y="182294"/>
                  <a:pt x="300528" y="181693"/>
                  <a:pt x="298577" y="180493"/>
                </a:cubicBezTo>
                <a:cubicBezTo>
                  <a:pt x="293625" y="177491"/>
                  <a:pt x="289722" y="173289"/>
                  <a:pt x="290623" y="167135"/>
                </a:cubicBezTo>
                <a:cubicBezTo>
                  <a:pt x="291673" y="160982"/>
                  <a:pt x="297227" y="160081"/>
                  <a:pt x="302179" y="159331"/>
                </a:cubicBezTo>
                <a:cubicBezTo>
                  <a:pt x="326193" y="155729"/>
                  <a:pt x="350056" y="151977"/>
                  <a:pt x="374069" y="148825"/>
                </a:cubicBezTo>
                <a:cubicBezTo>
                  <a:pt x="379172" y="148075"/>
                  <a:pt x="382174" y="146424"/>
                  <a:pt x="384275" y="141471"/>
                </a:cubicBezTo>
                <a:cubicBezTo>
                  <a:pt x="391929" y="122861"/>
                  <a:pt x="400033" y="104551"/>
                  <a:pt x="407988" y="86090"/>
                </a:cubicBezTo>
                <a:cubicBezTo>
                  <a:pt x="410539" y="80237"/>
                  <a:pt x="412190" y="72283"/>
                  <a:pt x="419544" y="72283"/>
                </a:cubicBezTo>
                <a:cubicBezTo>
                  <a:pt x="428699" y="72133"/>
                  <a:pt x="430800" y="80987"/>
                  <a:pt x="432301" y="88041"/>
                </a:cubicBezTo>
                <a:cubicBezTo>
                  <a:pt x="435303" y="102900"/>
                  <a:pt x="437254" y="117758"/>
                  <a:pt x="439655" y="132766"/>
                </a:cubicBezTo>
                <a:cubicBezTo>
                  <a:pt x="440406" y="137269"/>
                  <a:pt x="440856" y="141771"/>
                  <a:pt x="441756" y="147474"/>
                </a:cubicBezTo>
                <a:cubicBezTo>
                  <a:pt x="453013" y="148375"/>
                  <a:pt x="463669" y="149425"/>
                  <a:pt x="474475" y="150326"/>
                </a:cubicBezTo>
                <a:cubicBezTo>
                  <a:pt x="488132" y="151377"/>
                  <a:pt x="501790" y="152427"/>
                  <a:pt x="515447" y="153628"/>
                </a:cubicBezTo>
                <a:cubicBezTo>
                  <a:pt x="521300" y="154078"/>
                  <a:pt x="526403" y="155879"/>
                  <a:pt x="527604" y="162633"/>
                </a:cubicBezTo>
                <a:cubicBezTo>
                  <a:pt x="528805" y="169386"/>
                  <a:pt x="526103" y="174189"/>
                  <a:pt x="520400" y="177491"/>
                </a:cubicBezTo>
                <a:cubicBezTo>
                  <a:pt x="512896" y="181993"/>
                  <a:pt x="505692" y="186796"/>
                  <a:pt x="498038" y="190848"/>
                </a:cubicBezTo>
                <a:cubicBezTo>
                  <a:pt x="485581" y="197452"/>
                  <a:pt x="472674" y="203756"/>
                  <a:pt x="458566" y="210960"/>
                </a:cubicBezTo>
                <a:close/>
                <a:moveTo>
                  <a:pt x="461567" y="282849"/>
                </a:moveTo>
                <a:cubicBezTo>
                  <a:pt x="462468" y="282399"/>
                  <a:pt x="463518" y="281799"/>
                  <a:pt x="464419" y="281349"/>
                </a:cubicBezTo>
                <a:cubicBezTo>
                  <a:pt x="460217" y="266040"/>
                  <a:pt x="456164" y="250882"/>
                  <a:pt x="451662" y="235573"/>
                </a:cubicBezTo>
                <a:cubicBezTo>
                  <a:pt x="449261" y="227169"/>
                  <a:pt x="445959" y="219214"/>
                  <a:pt x="443407" y="210809"/>
                </a:cubicBezTo>
                <a:cubicBezTo>
                  <a:pt x="441606" y="205256"/>
                  <a:pt x="441907" y="199553"/>
                  <a:pt x="447159" y="195951"/>
                </a:cubicBezTo>
                <a:cubicBezTo>
                  <a:pt x="454363" y="191149"/>
                  <a:pt x="461567" y="185896"/>
                  <a:pt x="469522" y="183044"/>
                </a:cubicBezTo>
                <a:cubicBezTo>
                  <a:pt x="476276" y="180643"/>
                  <a:pt x="481078" y="176891"/>
                  <a:pt x="487682" y="169987"/>
                </a:cubicBezTo>
                <a:cubicBezTo>
                  <a:pt x="480478" y="169987"/>
                  <a:pt x="475975" y="169837"/>
                  <a:pt x="471473" y="169987"/>
                </a:cubicBezTo>
                <a:cubicBezTo>
                  <a:pt x="463669" y="170437"/>
                  <a:pt x="456014" y="171638"/>
                  <a:pt x="448210" y="171788"/>
                </a:cubicBezTo>
                <a:cubicBezTo>
                  <a:pt x="433802" y="172238"/>
                  <a:pt x="427048" y="166085"/>
                  <a:pt x="425848" y="151827"/>
                </a:cubicBezTo>
                <a:cubicBezTo>
                  <a:pt x="425397" y="147324"/>
                  <a:pt x="425698" y="142672"/>
                  <a:pt x="425397" y="138169"/>
                </a:cubicBezTo>
                <a:cubicBezTo>
                  <a:pt x="424197" y="125112"/>
                  <a:pt x="422846" y="112205"/>
                  <a:pt x="421645" y="99148"/>
                </a:cubicBezTo>
                <a:cubicBezTo>
                  <a:pt x="420595" y="98847"/>
                  <a:pt x="419544" y="98697"/>
                  <a:pt x="418494" y="98397"/>
                </a:cubicBezTo>
                <a:cubicBezTo>
                  <a:pt x="416392" y="103050"/>
                  <a:pt x="414141" y="107702"/>
                  <a:pt x="412190" y="112505"/>
                </a:cubicBezTo>
                <a:cubicBezTo>
                  <a:pt x="406187" y="126763"/>
                  <a:pt x="399883" y="141021"/>
                  <a:pt x="394480" y="155579"/>
                </a:cubicBezTo>
                <a:cubicBezTo>
                  <a:pt x="391779" y="162483"/>
                  <a:pt x="387727" y="165935"/>
                  <a:pt x="380373" y="166085"/>
                </a:cubicBezTo>
                <a:cubicBezTo>
                  <a:pt x="377221" y="166235"/>
                  <a:pt x="374069" y="167135"/>
                  <a:pt x="370917" y="167736"/>
                </a:cubicBezTo>
                <a:cubicBezTo>
                  <a:pt x="358610" y="169837"/>
                  <a:pt x="346154" y="172088"/>
                  <a:pt x="333847" y="174189"/>
                </a:cubicBezTo>
                <a:cubicBezTo>
                  <a:pt x="333697" y="175090"/>
                  <a:pt x="333397" y="176140"/>
                  <a:pt x="333246" y="177041"/>
                </a:cubicBezTo>
                <a:cubicBezTo>
                  <a:pt x="338799" y="179592"/>
                  <a:pt x="344353" y="181993"/>
                  <a:pt x="349906" y="184545"/>
                </a:cubicBezTo>
                <a:cubicBezTo>
                  <a:pt x="361912" y="189798"/>
                  <a:pt x="365064" y="195501"/>
                  <a:pt x="362212" y="208408"/>
                </a:cubicBezTo>
                <a:cubicBezTo>
                  <a:pt x="358310" y="225368"/>
                  <a:pt x="353958" y="242177"/>
                  <a:pt x="349906" y="259136"/>
                </a:cubicBezTo>
                <a:cubicBezTo>
                  <a:pt x="349305" y="261538"/>
                  <a:pt x="349155" y="264089"/>
                  <a:pt x="348705" y="266640"/>
                </a:cubicBezTo>
                <a:cubicBezTo>
                  <a:pt x="361162" y="253433"/>
                  <a:pt x="372118" y="239625"/>
                  <a:pt x="382624" y="225368"/>
                </a:cubicBezTo>
                <a:cubicBezTo>
                  <a:pt x="388777" y="217113"/>
                  <a:pt x="394330" y="215012"/>
                  <a:pt x="401834" y="221315"/>
                </a:cubicBezTo>
                <a:cubicBezTo>
                  <a:pt x="413241" y="231071"/>
                  <a:pt x="423897" y="241727"/>
                  <a:pt x="434402" y="252383"/>
                </a:cubicBezTo>
                <a:cubicBezTo>
                  <a:pt x="443858" y="262288"/>
                  <a:pt x="452562" y="272794"/>
                  <a:pt x="461567" y="282849"/>
                </a:cubicBezTo>
                <a:close/>
                <a:moveTo>
                  <a:pt x="404686" y="762065"/>
                </a:moveTo>
                <a:cubicBezTo>
                  <a:pt x="415792" y="761615"/>
                  <a:pt x="425247" y="754861"/>
                  <a:pt x="428849" y="745556"/>
                </a:cubicBezTo>
                <a:cubicBezTo>
                  <a:pt x="432001" y="737451"/>
                  <a:pt x="434853" y="729197"/>
                  <a:pt x="438905" y="721693"/>
                </a:cubicBezTo>
                <a:cubicBezTo>
                  <a:pt x="442057" y="715839"/>
                  <a:pt x="446409" y="710286"/>
                  <a:pt x="451212" y="705634"/>
                </a:cubicBezTo>
                <a:cubicBezTo>
                  <a:pt x="453613" y="703233"/>
                  <a:pt x="458716" y="701882"/>
                  <a:pt x="462018" y="702482"/>
                </a:cubicBezTo>
                <a:cubicBezTo>
                  <a:pt x="467421" y="703533"/>
                  <a:pt x="470873" y="708786"/>
                  <a:pt x="469372" y="714039"/>
                </a:cubicBezTo>
                <a:cubicBezTo>
                  <a:pt x="466970" y="723194"/>
                  <a:pt x="463669" y="732199"/>
                  <a:pt x="459616" y="740753"/>
                </a:cubicBezTo>
                <a:cubicBezTo>
                  <a:pt x="456465" y="747207"/>
                  <a:pt x="451212" y="752760"/>
                  <a:pt x="447159" y="758913"/>
                </a:cubicBezTo>
                <a:cubicBezTo>
                  <a:pt x="445809" y="761015"/>
                  <a:pt x="445659" y="763866"/>
                  <a:pt x="444308" y="768819"/>
                </a:cubicBezTo>
                <a:cubicBezTo>
                  <a:pt x="450161" y="768068"/>
                  <a:pt x="454363" y="767918"/>
                  <a:pt x="458416" y="766718"/>
                </a:cubicBezTo>
                <a:cubicBezTo>
                  <a:pt x="461868" y="765667"/>
                  <a:pt x="464719" y="762816"/>
                  <a:pt x="468171" y="761615"/>
                </a:cubicBezTo>
                <a:cubicBezTo>
                  <a:pt x="470873" y="760714"/>
                  <a:pt x="474024" y="761315"/>
                  <a:pt x="476876" y="761315"/>
                </a:cubicBezTo>
                <a:cubicBezTo>
                  <a:pt x="476276" y="764617"/>
                  <a:pt x="477026" y="769119"/>
                  <a:pt x="475075" y="770770"/>
                </a:cubicBezTo>
                <a:cubicBezTo>
                  <a:pt x="469222" y="775723"/>
                  <a:pt x="462768" y="780525"/>
                  <a:pt x="455714" y="783377"/>
                </a:cubicBezTo>
                <a:cubicBezTo>
                  <a:pt x="445959" y="787429"/>
                  <a:pt x="438004" y="782627"/>
                  <a:pt x="430950" y="774522"/>
                </a:cubicBezTo>
                <a:cubicBezTo>
                  <a:pt x="417293" y="780976"/>
                  <a:pt x="404086" y="792532"/>
                  <a:pt x="388177" y="779325"/>
                </a:cubicBezTo>
                <a:cubicBezTo>
                  <a:pt x="371818" y="788480"/>
                  <a:pt x="356059" y="801087"/>
                  <a:pt x="336398" y="787579"/>
                </a:cubicBezTo>
                <a:cubicBezTo>
                  <a:pt x="326193" y="791331"/>
                  <a:pt x="316137" y="795834"/>
                  <a:pt x="306682" y="786679"/>
                </a:cubicBezTo>
                <a:cubicBezTo>
                  <a:pt x="303230" y="783377"/>
                  <a:pt x="303380" y="780225"/>
                  <a:pt x="306382" y="771070"/>
                </a:cubicBezTo>
                <a:cubicBezTo>
                  <a:pt x="312985" y="773471"/>
                  <a:pt x="319889" y="777224"/>
                  <a:pt x="325892" y="771670"/>
                </a:cubicBezTo>
                <a:cubicBezTo>
                  <a:pt x="325892" y="762065"/>
                  <a:pt x="326042" y="752910"/>
                  <a:pt x="325892" y="743905"/>
                </a:cubicBezTo>
                <a:cubicBezTo>
                  <a:pt x="325742" y="731898"/>
                  <a:pt x="330245" y="721393"/>
                  <a:pt x="336698" y="711787"/>
                </a:cubicBezTo>
                <a:cubicBezTo>
                  <a:pt x="345853" y="698280"/>
                  <a:pt x="358310" y="699480"/>
                  <a:pt x="364914" y="714189"/>
                </a:cubicBezTo>
                <a:cubicBezTo>
                  <a:pt x="369567" y="724394"/>
                  <a:pt x="369266" y="734900"/>
                  <a:pt x="365364" y="744956"/>
                </a:cubicBezTo>
                <a:cubicBezTo>
                  <a:pt x="361462" y="755011"/>
                  <a:pt x="356809" y="764917"/>
                  <a:pt x="352457" y="774972"/>
                </a:cubicBezTo>
                <a:cubicBezTo>
                  <a:pt x="362363" y="776173"/>
                  <a:pt x="369567" y="771220"/>
                  <a:pt x="375870" y="765367"/>
                </a:cubicBezTo>
                <a:cubicBezTo>
                  <a:pt x="378571" y="762816"/>
                  <a:pt x="380072" y="758613"/>
                  <a:pt x="380973" y="754861"/>
                </a:cubicBezTo>
                <a:cubicBezTo>
                  <a:pt x="383524" y="744655"/>
                  <a:pt x="385475" y="734450"/>
                  <a:pt x="387727" y="724094"/>
                </a:cubicBezTo>
                <a:cubicBezTo>
                  <a:pt x="390278" y="712688"/>
                  <a:pt x="398082" y="704733"/>
                  <a:pt x="406487" y="697529"/>
                </a:cubicBezTo>
                <a:cubicBezTo>
                  <a:pt x="414291" y="690776"/>
                  <a:pt x="421645" y="693777"/>
                  <a:pt x="423146" y="703983"/>
                </a:cubicBezTo>
                <a:cubicBezTo>
                  <a:pt x="424947" y="715239"/>
                  <a:pt x="422096" y="725895"/>
                  <a:pt x="417443" y="736101"/>
                </a:cubicBezTo>
                <a:cubicBezTo>
                  <a:pt x="413691" y="744956"/>
                  <a:pt x="409188" y="753360"/>
                  <a:pt x="404686" y="762065"/>
                </a:cubicBezTo>
                <a:close/>
                <a:moveTo>
                  <a:pt x="354258" y="718391"/>
                </a:moveTo>
                <a:cubicBezTo>
                  <a:pt x="343452" y="729797"/>
                  <a:pt x="340300" y="741054"/>
                  <a:pt x="343302" y="756212"/>
                </a:cubicBezTo>
                <a:cubicBezTo>
                  <a:pt x="351406" y="745106"/>
                  <a:pt x="356659" y="734150"/>
                  <a:pt x="354258" y="71839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6"/>
          <p:cNvSpPr/>
          <p:nvPr/>
        </p:nvSpPr>
        <p:spPr>
          <a:xfrm>
            <a:off x="10346783" y="6311363"/>
            <a:ext cx="675088" cy="1055922"/>
          </a:xfrm>
          <a:custGeom>
            <a:avLst/>
            <a:gdLst/>
            <a:ahLst/>
            <a:cxnLst/>
            <a:rect l="l" t="t" r="r" b="b"/>
            <a:pathLst>
              <a:path w="675088" h="1055922" extrusionOk="0">
                <a:moveTo>
                  <a:pt x="517676" y="789970"/>
                </a:moveTo>
                <a:cubicBezTo>
                  <a:pt x="521866" y="781739"/>
                  <a:pt x="525608" y="774555"/>
                  <a:pt x="529349" y="767371"/>
                </a:cubicBezTo>
                <a:cubicBezTo>
                  <a:pt x="537880" y="751656"/>
                  <a:pt x="546710" y="736091"/>
                  <a:pt x="554792" y="720077"/>
                </a:cubicBezTo>
                <a:cubicBezTo>
                  <a:pt x="560479" y="708703"/>
                  <a:pt x="565418" y="697029"/>
                  <a:pt x="570058" y="685206"/>
                </a:cubicBezTo>
                <a:cubicBezTo>
                  <a:pt x="576493" y="669192"/>
                  <a:pt x="582330" y="653028"/>
                  <a:pt x="588317" y="636864"/>
                </a:cubicBezTo>
                <a:cubicBezTo>
                  <a:pt x="593854" y="622048"/>
                  <a:pt x="598494" y="607081"/>
                  <a:pt x="604630" y="592564"/>
                </a:cubicBezTo>
                <a:cubicBezTo>
                  <a:pt x="614358" y="569666"/>
                  <a:pt x="618998" y="545270"/>
                  <a:pt x="624535" y="521324"/>
                </a:cubicBezTo>
                <a:cubicBezTo>
                  <a:pt x="626930" y="511147"/>
                  <a:pt x="627528" y="500521"/>
                  <a:pt x="627977" y="490045"/>
                </a:cubicBezTo>
                <a:cubicBezTo>
                  <a:pt x="628426" y="481065"/>
                  <a:pt x="627528" y="472085"/>
                  <a:pt x="626930" y="463105"/>
                </a:cubicBezTo>
                <a:cubicBezTo>
                  <a:pt x="626631" y="459513"/>
                  <a:pt x="625583" y="456071"/>
                  <a:pt x="622739" y="452180"/>
                </a:cubicBezTo>
                <a:cubicBezTo>
                  <a:pt x="619147" y="460411"/>
                  <a:pt x="615705" y="468792"/>
                  <a:pt x="611963" y="477024"/>
                </a:cubicBezTo>
                <a:cubicBezTo>
                  <a:pt x="604630" y="493038"/>
                  <a:pt x="597296" y="509052"/>
                  <a:pt x="589813" y="525066"/>
                </a:cubicBezTo>
                <a:cubicBezTo>
                  <a:pt x="584425" y="536590"/>
                  <a:pt x="577242" y="547515"/>
                  <a:pt x="572752" y="559039"/>
                </a:cubicBezTo>
                <a:cubicBezTo>
                  <a:pt x="566915" y="573706"/>
                  <a:pt x="558983" y="587326"/>
                  <a:pt x="551948" y="601095"/>
                </a:cubicBezTo>
                <a:cubicBezTo>
                  <a:pt x="542071" y="620252"/>
                  <a:pt x="531594" y="639259"/>
                  <a:pt x="517825" y="656321"/>
                </a:cubicBezTo>
                <a:cubicBezTo>
                  <a:pt x="511539" y="664103"/>
                  <a:pt x="506900" y="673382"/>
                  <a:pt x="501362" y="681614"/>
                </a:cubicBezTo>
                <a:cubicBezTo>
                  <a:pt x="493280" y="693737"/>
                  <a:pt x="484750" y="705560"/>
                  <a:pt x="476518" y="717533"/>
                </a:cubicBezTo>
                <a:cubicBezTo>
                  <a:pt x="474423" y="720526"/>
                  <a:pt x="472627" y="723819"/>
                  <a:pt x="470532" y="726962"/>
                </a:cubicBezTo>
                <a:cubicBezTo>
                  <a:pt x="465892" y="733996"/>
                  <a:pt x="456314" y="738336"/>
                  <a:pt x="449130" y="735942"/>
                </a:cubicBezTo>
                <a:cubicBezTo>
                  <a:pt x="446136" y="735044"/>
                  <a:pt x="441647" y="732499"/>
                  <a:pt x="441497" y="730404"/>
                </a:cubicBezTo>
                <a:cubicBezTo>
                  <a:pt x="440300" y="718880"/>
                  <a:pt x="430571" y="716785"/>
                  <a:pt x="422939" y="713193"/>
                </a:cubicBezTo>
                <a:cubicBezTo>
                  <a:pt x="409469" y="706907"/>
                  <a:pt x="395101" y="702267"/>
                  <a:pt x="381482" y="696281"/>
                </a:cubicBezTo>
                <a:cubicBezTo>
                  <a:pt x="373999" y="692988"/>
                  <a:pt x="367114" y="688498"/>
                  <a:pt x="359781" y="684757"/>
                </a:cubicBezTo>
                <a:cubicBezTo>
                  <a:pt x="356787" y="683260"/>
                  <a:pt x="353644" y="682213"/>
                  <a:pt x="350202" y="680866"/>
                </a:cubicBezTo>
                <a:cubicBezTo>
                  <a:pt x="343617" y="693587"/>
                  <a:pt x="337181" y="705560"/>
                  <a:pt x="331045" y="717832"/>
                </a:cubicBezTo>
                <a:cubicBezTo>
                  <a:pt x="325508" y="728758"/>
                  <a:pt x="322215" y="741180"/>
                  <a:pt x="311739" y="748962"/>
                </a:cubicBezTo>
                <a:cubicBezTo>
                  <a:pt x="309194" y="750758"/>
                  <a:pt x="305453" y="752704"/>
                  <a:pt x="302759" y="752255"/>
                </a:cubicBezTo>
                <a:cubicBezTo>
                  <a:pt x="295425" y="750908"/>
                  <a:pt x="288092" y="748962"/>
                  <a:pt x="281357" y="745820"/>
                </a:cubicBezTo>
                <a:cubicBezTo>
                  <a:pt x="270282" y="740731"/>
                  <a:pt x="266840" y="732050"/>
                  <a:pt x="270731" y="720826"/>
                </a:cubicBezTo>
                <a:cubicBezTo>
                  <a:pt x="277615" y="701369"/>
                  <a:pt x="284949" y="682063"/>
                  <a:pt x="292133" y="662756"/>
                </a:cubicBezTo>
                <a:cubicBezTo>
                  <a:pt x="293330" y="659613"/>
                  <a:pt x="294378" y="656470"/>
                  <a:pt x="295725" y="652729"/>
                </a:cubicBezTo>
                <a:cubicBezTo>
                  <a:pt x="292881" y="650933"/>
                  <a:pt x="290636" y="648838"/>
                  <a:pt x="287942" y="647790"/>
                </a:cubicBezTo>
                <a:cubicBezTo>
                  <a:pt x="263248" y="639109"/>
                  <a:pt x="238404" y="630878"/>
                  <a:pt x="213859" y="622048"/>
                </a:cubicBezTo>
                <a:cubicBezTo>
                  <a:pt x="205478" y="619054"/>
                  <a:pt x="197845" y="614116"/>
                  <a:pt x="189763" y="610075"/>
                </a:cubicBezTo>
                <a:cubicBezTo>
                  <a:pt x="184375" y="607381"/>
                  <a:pt x="182280" y="602891"/>
                  <a:pt x="183477" y="597054"/>
                </a:cubicBezTo>
                <a:cubicBezTo>
                  <a:pt x="185872" y="586129"/>
                  <a:pt x="188416" y="575053"/>
                  <a:pt x="190811" y="564128"/>
                </a:cubicBezTo>
                <a:cubicBezTo>
                  <a:pt x="193954" y="549461"/>
                  <a:pt x="196348" y="534644"/>
                  <a:pt x="200539" y="520277"/>
                </a:cubicBezTo>
                <a:cubicBezTo>
                  <a:pt x="209219" y="490493"/>
                  <a:pt x="216702" y="460411"/>
                  <a:pt x="229873" y="432125"/>
                </a:cubicBezTo>
                <a:cubicBezTo>
                  <a:pt x="240200" y="410124"/>
                  <a:pt x="249329" y="387525"/>
                  <a:pt x="259356" y="365225"/>
                </a:cubicBezTo>
                <a:cubicBezTo>
                  <a:pt x="262948" y="357143"/>
                  <a:pt x="269983" y="350708"/>
                  <a:pt x="270731" y="339633"/>
                </a:cubicBezTo>
                <a:cubicBezTo>
                  <a:pt x="262200" y="345619"/>
                  <a:pt x="253969" y="350408"/>
                  <a:pt x="246785" y="356395"/>
                </a:cubicBezTo>
                <a:cubicBezTo>
                  <a:pt x="230172" y="370463"/>
                  <a:pt x="215954" y="386777"/>
                  <a:pt x="204131" y="405185"/>
                </a:cubicBezTo>
                <a:cubicBezTo>
                  <a:pt x="193355" y="422247"/>
                  <a:pt x="181382" y="438560"/>
                  <a:pt x="170606" y="455472"/>
                </a:cubicBezTo>
                <a:cubicBezTo>
                  <a:pt x="164769" y="464602"/>
                  <a:pt x="160429" y="474480"/>
                  <a:pt x="155191" y="483908"/>
                </a:cubicBezTo>
                <a:cubicBezTo>
                  <a:pt x="151898" y="489745"/>
                  <a:pt x="147408" y="494983"/>
                  <a:pt x="144265" y="500970"/>
                </a:cubicBezTo>
                <a:cubicBezTo>
                  <a:pt x="127952" y="532699"/>
                  <a:pt x="113734" y="565176"/>
                  <a:pt x="100414" y="598251"/>
                </a:cubicBezTo>
                <a:cubicBezTo>
                  <a:pt x="99815" y="599598"/>
                  <a:pt x="99815" y="601095"/>
                  <a:pt x="99366" y="603789"/>
                </a:cubicBezTo>
                <a:cubicBezTo>
                  <a:pt x="107298" y="607381"/>
                  <a:pt x="115380" y="611122"/>
                  <a:pt x="123462" y="614864"/>
                </a:cubicBezTo>
                <a:cubicBezTo>
                  <a:pt x="142769" y="623694"/>
                  <a:pt x="162225" y="632524"/>
                  <a:pt x="181531" y="641055"/>
                </a:cubicBezTo>
                <a:cubicBezTo>
                  <a:pt x="186620" y="643300"/>
                  <a:pt x="190511" y="646443"/>
                  <a:pt x="191409" y="652280"/>
                </a:cubicBezTo>
                <a:cubicBezTo>
                  <a:pt x="192457" y="659913"/>
                  <a:pt x="187967" y="664253"/>
                  <a:pt x="180783" y="661709"/>
                </a:cubicBezTo>
                <a:cubicBezTo>
                  <a:pt x="166415" y="656620"/>
                  <a:pt x="152347" y="650783"/>
                  <a:pt x="137979" y="645695"/>
                </a:cubicBezTo>
                <a:cubicBezTo>
                  <a:pt x="130197" y="642851"/>
                  <a:pt x="122115" y="641205"/>
                  <a:pt x="114482" y="638211"/>
                </a:cubicBezTo>
                <a:cubicBezTo>
                  <a:pt x="106101" y="634919"/>
                  <a:pt x="97870" y="631327"/>
                  <a:pt x="90087" y="626687"/>
                </a:cubicBezTo>
                <a:cubicBezTo>
                  <a:pt x="79760" y="620701"/>
                  <a:pt x="78713" y="614415"/>
                  <a:pt x="82903" y="603041"/>
                </a:cubicBezTo>
                <a:cubicBezTo>
                  <a:pt x="88142" y="588972"/>
                  <a:pt x="91883" y="574455"/>
                  <a:pt x="97570" y="560536"/>
                </a:cubicBezTo>
                <a:cubicBezTo>
                  <a:pt x="105203" y="541828"/>
                  <a:pt x="114033" y="523569"/>
                  <a:pt x="122414" y="505161"/>
                </a:cubicBezTo>
                <a:cubicBezTo>
                  <a:pt x="126455" y="496330"/>
                  <a:pt x="130496" y="487500"/>
                  <a:pt x="134687" y="478670"/>
                </a:cubicBezTo>
                <a:cubicBezTo>
                  <a:pt x="140075" y="467595"/>
                  <a:pt x="145313" y="456221"/>
                  <a:pt x="151150" y="445445"/>
                </a:cubicBezTo>
                <a:cubicBezTo>
                  <a:pt x="157885" y="433322"/>
                  <a:pt x="165218" y="421648"/>
                  <a:pt x="172402" y="409825"/>
                </a:cubicBezTo>
                <a:cubicBezTo>
                  <a:pt x="181382" y="395158"/>
                  <a:pt x="191559" y="381239"/>
                  <a:pt x="203532" y="368967"/>
                </a:cubicBezTo>
                <a:cubicBezTo>
                  <a:pt x="207423" y="364926"/>
                  <a:pt x="210716" y="360436"/>
                  <a:pt x="214457" y="356245"/>
                </a:cubicBezTo>
                <a:cubicBezTo>
                  <a:pt x="223737" y="346218"/>
                  <a:pt x="232716" y="335592"/>
                  <a:pt x="242893" y="326462"/>
                </a:cubicBezTo>
                <a:cubicBezTo>
                  <a:pt x="248880" y="321224"/>
                  <a:pt x="256962" y="318231"/>
                  <a:pt x="264445" y="314788"/>
                </a:cubicBezTo>
                <a:cubicBezTo>
                  <a:pt x="271479" y="311496"/>
                  <a:pt x="278813" y="308652"/>
                  <a:pt x="286296" y="306258"/>
                </a:cubicBezTo>
                <a:cubicBezTo>
                  <a:pt x="294677" y="303713"/>
                  <a:pt x="299317" y="298176"/>
                  <a:pt x="301562" y="289944"/>
                </a:cubicBezTo>
                <a:cubicBezTo>
                  <a:pt x="302460" y="286652"/>
                  <a:pt x="303507" y="283359"/>
                  <a:pt x="305303" y="280665"/>
                </a:cubicBezTo>
                <a:cubicBezTo>
                  <a:pt x="316528" y="263604"/>
                  <a:pt x="329399" y="247290"/>
                  <a:pt x="338828" y="229331"/>
                </a:cubicBezTo>
                <a:cubicBezTo>
                  <a:pt x="346910" y="213766"/>
                  <a:pt x="358434" y="201044"/>
                  <a:pt x="368760" y="187425"/>
                </a:cubicBezTo>
                <a:cubicBezTo>
                  <a:pt x="386121" y="164526"/>
                  <a:pt x="405578" y="143124"/>
                  <a:pt x="425034" y="122022"/>
                </a:cubicBezTo>
                <a:cubicBezTo>
                  <a:pt x="434762" y="111396"/>
                  <a:pt x="447633" y="103613"/>
                  <a:pt x="457062" y="92837"/>
                </a:cubicBezTo>
                <a:cubicBezTo>
                  <a:pt x="469334" y="78769"/>
                  <a:pt x="484600" y="68742"/>
                  <a:pt x="498818" y="57218"/>
                </a:cubicBezTo>
                <a:cubicBezTo>
                  <a:pt x="510342" y="47938"/>
                  <a:pt x="523363" y="40006"/>
                  <a:pt x="536533" y="32972"/>
                </a:cubicBezTo>
                <a:cubicBezTo>
                  <a:pt x="553295" y="23992"/>
                  <a:pt x="570507" y="15461"/>
                  <a:pt x="588167" y="9026"/>
                </a:cubicBezTo>
                <a:cubicBezTo>
                  <a:pt x="601188" y="4237"/>
                  <a:pt x="615555" y="2441"/>
                  <a:pt x="629474" y="345"/>
                </a:cubicBezTo>
                <a:cubicBezTo>
                  <a:pt x="640549" y="-1301"/>
                  <a:pt x="644590" y="2890"/>
                  <a:pt x="650577" y="13965"/>
                </a:cubicBezTo>
                <a:cubicBezTo>
                  <a:pt x="658658" y="28931"/>
                  <a:pt x="663897" y="44945"/>
                  <a:pt x="668087" y="61258"/>
                </a:cubicBezTo>
                <a:cubicBezTo>
                  <a:pt x="670033" y="68742"/>
                  <a:pt x="670931" y="76674"/>
                  <a:pt x="671979" y="84456"/>
                </a:cubicBezTo>
                <a:cubicBezTo>
                  <a:pt x="675421" y="109749"/>
                  <a:pt x="676468" y="135043"/>
                  <a:pt x="672727" y="160485"/>
                </a:cubicBezTo>
                <a:cubicBezTo>
                  <a:pt x="670781" y="173805"/>
                  <a:pt x="670781" y="187425"/>
                  <a:pt x="669135" y="200745"/>
                </a:cubicBezTo>
                <a:cubicBezTo>
                  <a:pt x="666142" y="224841"/>
                  <a:pt x="662550" y="248787"/>
                  <a:pt x="659407" y="272883"/>
                </a:cubicBezTo>
                <a:cubicBezTo>
                  <a:pt x="658359" y="280965"/>
                  <a:pt x="659407" y="289944"/>
                  <a:pt x="656414" y="297128"/>
                </a:cubicBezTo>
                <a:cubicBezTo>
                  <a:pt x="651924" y="307754"/>
                  <a:pt x="654618" y="319278"/>
                  <a:pt x="649978" y="329605"/>
                </a:cubicBezTo>
                <a:cubicBezTo>
                  <a:pt x="648182" y="333796"/>
                  <a:pt x="649080" y="339184"/>
                  <a:pt x="648032" y="343823"/>
                </a:cubicBezTo>
                <a:cubicBezTo>
                  <a:pt x="645039" y="358041"/>
                  <a:pt x="640400" y="371960"/>
                  <a:pt x="639053" y="386328"/>
                </a:cubicBezTo>
                <a:cubicBezTo>
                  <a:pt x="637706" y="400396"/>
                  <a:pt x="633515" y="413417"/>
                  <a:pt x="630372" y="426737"/>
                </a:cubicBezTo>
                <a:cubicBezTo>
                  <a:pt x="629773" y="428982"/>
                  <a:pt x="630073" y="432424"/>
                  <a:pt x="631420" y="433921"/>
                </a:cubicBezTo>
                <a:cubicBezTo>
                  <a:pt x="641447" y="444846"/>
                  <a:pt x="644440" y="458466"/>
                  <a:pt x="645189" y="472384"/>
                </a:cubicBezTo>
                <a:cubicBezTo>
                  <a:pt x="646536" y="499773"/>
                  <a:pt x="644740" y="527011"/>
                  <a:pt x="636359" y="553502"/>
                </a:cubicBezTo>
                <a:cubicBezTo>
                  <a:pt x="631869" y="567720"/>
                  <a:pt x="627977" y="582237"/>
                  <a:pt x="623637" y="596455"/>
                </a:cubicBezTo>
                <a:cubicBezTo>
                  <a:pt x="620794" y="605435"/>
                  <a:pt x="617651" y="614265"/>
                  <a:pt x="614358" y="622946"/>
                </a:cubicBezTo>
                <a:cubicBezTo>
                  <a:pt x="607324" y="641504"/>
                  <a:pt x="600589" y="660212"/>
                  <a:pt x="592807" y="678471"/>
                </a:cubicBezTo>
                <a:cubicBezTo>
                  <a:pt x="585323" y="695982"/>
                  <a:pt x="576793" y="713193"/>
                  <a:pt x="568860" y="730404"/>
                </a:cubicBezTo>
                <a:cubicBezTo>
                  <a:pt x="560030" y="749411"/>
                  <a:pt x="551200" y="768419"/>
                  <a:pt x="542370" y="787426"/>
                </a:cubicBezTo>
                <a:cubicBezTo>
                  <a:pt x="539377" y="793861"/>
                  <a:pt x="536084" y="800147"/>
                  <a:pt x="532941" y="806583"/>
                </a:cubicBezTo>
                <a:cubicBezTo>
                  <a:pt x="528302" y="815712"/>
                  <a:pt x="524261" y="817359"/>
                  <a:pt x="514982" y="813467"/>
                </a:cubicBezTo>
                <a:cubicBezTo>
                  <a:pt x="507049" y="810175"/>
                  <a:pt x="499117" y="806733"/>
                  <a:pt x="491185" y="803141"/>
                </a:cubicBezTo>
                <a:cubicBezTo>
                  <a:pt x="474123" y="795358"/>
                  <a:pt x="457211" y="787426"/>
                  <a:pt x="440150" y="779643"/>
                </a:cubicBezTo>
                <a:cubicBezTo>
                  <a:pt x="434163" y="776950"/>
                  <a:pt x="430871" y="772011"/>
                  <a:pt x="429374" y="766024"/>
                </a:cubicBezTo>
                <a:cubicBezTo>
                  <a:pt x="427578" y="758541"/>
                  <a:pt x="431769" y="753901"/>
                  <a:pt x="439102" y="756146"/>
                </a:cubicBezTo>
                <a:cubicBezTo>
                  <a:pt x="450177" y="759738"/>
                  <a:pt x="460953" y="764078"/>
                  <a:pt x="471579" y="768718"/>
                </a:cubicBezTo>
                <a:cubicBezTo>
                  <a:pt x="486546" y="775603"/>
                  <a:pt x="501063" y="782487"/>
                  <a:pt x="517676" y="789970"/>
                </a:cubicBezTo>
                <a:close/>
                <a:moveTo>
                  <a:pt x="318773" y="602891"/>
                </a:moveTo>
                <a:cubicBezTo>
                  <a:pt x="323562" y="592863"/>
                  <a:pt x="327453" y="584183"/>
                  <a:pt x="331794" y="575502"/>
                </a:cubicBezTo>
                <a:cubicBezTo>
                  <a:pt x="337032" y="565176"/>
                  <a:pt x="342569" y="554999"/>
                  <a:pt x="347808" y="544672"/>
                </a:cubicBezTo>
                <a:cubicBezTo>
                  <a:pt x="359032" y="522222"/>
                  <a:pt x="369958" y="499773"/>
                  <a:pt x="381182" y="477323"/>
                </a:cubicBezTo>
                <a:cubicBezTo>
                  <a:pt x="396149" y="447091"/>
                  <a:pt x="411115" y="416859"/>
                  <a:pt x="426530" y="386777"/>
                </a:cubicBezTo>
                <a:cubicBezTo>
                  <a:pt x="429224" y="381538"/>
                  <a:pt x="433116" y="376749"/>
                  <a:pt x="437306" y="372559"/>
                </a:cubicBezTo>
                <a:cubicBezTo>
                  <a:pt x="439402" y="370463"/>
                  <a:pt x="443442" y="368667"/>
                  <a:pt x="446286" y="369116"/>
                </a:cubicBezTo>
                <a:cubicBezTo>
                  <a:pt x="454667" y="370463"/>
                  <a:pt x="463198" y="372259"/>
                  <a:pt x="471130" y="375402"/>
                </a:cubicBezTo>
                <a:cubicBezTo>
                  <a:pt x="487743" y="381838"/>
                  <a:pt x="493131" y="395607"/>
                  <a:pt x="485797" y="411770"/>
                </a:cubicBezTo>
                <a:cubicBezTo>
                  <a:pt x="483103" y="417907"/>
                  <a:pt x="479212" y="423444"/>
                  <a:pt x="475919" y="429431"/>
                </a:cubicBezTo>
                <a:cubicBezTo>
                  <a:pt x="467838" y="444547"/>
                  <a:pt x="459606" y="459513"/>
                  <a:pt x="451824" y="474779"/>
                </a:cubicBezTo>
                <a:cubicBezTo>
                  <a:pt x="440300" y="497528"/>
                  <a:pt x="429374" y="520426"/>
                  <a:pt x="417850" y="543175"/>
                </a:cubicBezTo>
                <a:cubicBezTo>
                  <a:pt x="404979" y="568618"/>
                  <a:pt x="391809" y="593761"/>
                  <a:pt x="378938" y="619054"/>
                </a:cubicBezTo>
                <a:cubicBezTo>
                  <a:pt x="377591" y="621898"/>
                  <a:pt x="377142" y="625191"/>
                  <a:pt x="376244" y="628633"/>
                </a:cubicBezTo>
                <a:cubicBezTo>
                  <a:pt x="403333" y="640905"/>
                  <a:pt x="429524" y="652878"/>
                  <a:pt x="455715" y="664852"/>
                </a:cubicBezTo>
                <a:cubicBezTo>
                  <a:pt x="458109" y="665899"/>
                  <a:pt x="460504" y="667096"/>
                  <a:pt x="462749" y="668144"/>
                </a:cubicBezTo>
                <a:cubicBezTo>
                  <a:pt x="471130" y="671886"/>
                  <a:pt x="473225" y="671586"/>
                  <a:pt x="478913" y="664253"/>
                </a:cubicBezTo>
                <a:cubicBezTo>
                  <a:pt x="481906" y="660362"/>
                  <a:pt x="483852" y="655872"/>
                  <a:pt x="486546" y="651831"/>
                </a:cubicBezTo>
                <a:cubicBezTo>
                  <a:pt x="495525" y="638660"/>
                  <a:pt x="505553" y="625939"/>
                  <a:pt x="513635" y="612320"/>
                </a:cubicBezTo>
                <a:cubicBezTo>
                  <a:pt x="526057" y="591516"/>
                  <a:pt x="533989" y="568319"/>
                  <a:pt x="548207" y="548413"/>
                </a:cubicBezTo>
                <a:cubicBezTo>
                  <a:pt x="549105" y="547216"/>
                  <a:pt x="548955" y="545570"/>
                  <a:pt x="549554" y="544073"/>
                </a:cubicBezTo>
                <a:cubicBezTo>
                  <a:pt x="552098" y="537488"/>
                  <a:pt x="554343" y="530753"/>
                  <a:pt x="557486" y="524467"/>
                </a:cubicBezTo>
                <a:cubicBezTo>
                  <a:pt x="564670" y="510099"/>
                  <a:pt x="572452" y="495881"/>
                  <a:pt x="579636" y="481514"/>
                </a:cubicBezTo>
                <a:cubicBezTo>
                  <a:pt x="583078" y="474779"/>
                  <a:pt x="586221" y="468044"/>
                  <a:pt x="588766" y="461010"/>
                </a:cubicBezTo>
                <a:cubicBezTo>
                  <a:pt x="592507" y="450533"/>
                  <a:pt x="595500" y="439608"/>
                  <a:pt x="598943" y="428982"/>
                </a:cubicBezTo>
                <a:cubicBezTo>
                  <a:pt x="602984" y="416560"/>
                  <a:pt x="607923" y="404287"/>
                  <a:pt x="610916" y="391566"/>
                </a:cubicBezTo>
                <a:cubicBezTo>
                  <a:pt x="615256" y="373157"/>
                  <a:pt x="618100" y="354449"/>
                  <a:pt x="621841" y="335891"/>
                </a:cubicBezTo>
                <a:cubicBezTo>
                  <a:pt x="624984" y="320476"/>
                  <a:pt x="628875" y="305210"/>
                  <a:pt x="630222" y="289346"/>
                </a:cubicBezTo>
                <a:cubicBezTo>
                  <a:pt x="631569" y="274230"/>
                  <a:pt x="634712" y="259114"/>
                  <a:pt x="637107" y="244147"/>
                </a:cubicBezTo>
                <a:cubicBezTo>
                  <a:pt x="639053" y="232324"/>
                  <a:pt x="641597" y="220650"/>
                  <a:pt x="643243" y="208677"/>
                </a:cubicBezTo>
                <a:cubicBezTo>
                  <a:pt x="645488" y="190867"/>
                  <a:pt x="647733" y="173057"/>
                  <a:pt x="648930" y="155097"/>
                </a:cubicBezTo>
                <a:cubicBezTo>
                  <a:pt x="650577" y="131600"/>
                  <a:pt x="654917" y="108253"/>
                  <a:pt x="651325" y="84606"/>
                </a:cubicBezTo>
                <a:cubicBezTo>
                  <a:pt x="649080" y="69789"/>
                  <a:pt x="646985" y="54973"/>
                  <a:pt x="644141" y="40306"/>
                </a:cubicBezTo>
                <a:cubicBezTo>
                  <a:pt x="642944" y="34319"/>
                  <a:pt x="640250" y="28632"/>
                  <a:pt x="638005" y="22196"/>
                </a:cubicBezTo>
                <a:cubicBezTo>
                  <a:pt x="621692" y="26686"/>
                  <a:pt x="606276" y="30128"/>
                  <a:pt x="591609" y="35367"/>
                </a:cubicBezTo>
                <a:cubicBezTo>
                  <a:pt x="559432" y="46591"/>
                  <a:pt x="531445" y="65898"/>
                  <a:pt x="504355" y="85803"/>
                </a:cubicBezTo>
                <a:cubicBezTo>
                  <a:pt x="482505" y="101817"/>
                  <a:pt x="462599" y="120525"/>
                  <a:pt x="443742" y="140430"/>
                </a:cubicBezTo>
                <a:cubicBezTo>
                  <a:pt x="424435" y="160785"/>
                  <a:pt x="405129" y="180989"/>
                  <a:pt x="388217" y="203588"/>
                </a:cubicBezTo>
                <a:cubicBezTo>
                  <a:pt x="378339" y="216759"/>
                  <a:pt x="367563" y="229181"/>
                  <a:pt x="358583" y="242950"/>
                </a:cubicBezTo>
                <a:cubicBezTo>
                  <a:pt x="347808" y="259563"/>
                  <a:pt x="338678" y="277073"/>
                  <a:pt x="328800" y="294135"/>
                </a:cubicBezTo>
                <a:cubicBezTo>
                  <a:pt x="327453" y="296380"/>
                  <a:pt x="326106" y="298625"/>
                  <a:pt x="324759" y="300870"/>
                </a:cubicBezTo>
                <a:cubicBezTo>
                  <a:pt x="319671" y="308952"/>
                  <a:pt x="313834" y="316884"/>
                  <a:pt x="309344" y="325415"/>
                </a:cubicBezTo>
                <a:cubicBezTo>
                  <a:pt x="299915" y="342776"/>
                  <a:pt x="291684" y="360885"/>
                  <a:pt x="282105" y="378096"/>
                </a:cubicBezTo>
                <a:cubicBezTo>
                  <a:pt x="262499" y="412818"/>
                  <a:pt x="248431" y="449935"/>
                  <a:pt x="234961" y="487201"/>
                </a:cubicBezTo>
                <a:cubicBezTo>
                  <a:pt x="227179" y="508902"/>
                  <a:pt x="221192" y="531352"/>
                  <a:pt x="214457" y="553502"/>
                </a:cubicBezTo>
                <a:cubicBezTo>
                  <a:pt x="213559" y="556645"/>
                  <a:pt x="213260" y="559788"/>
                  <a:pt x="212811" y="562033"/>
                </a:cubicBezTo>
                <a:cubicBezTo>
                  <a:pt x="249179" y="576400"/>
                  <a:pt x="284350" y="589720"/>
                  <a:pt x="318773" y="602891"/>
                </a:cubicBezTo>
                <a:close/>
                <a:moveTo>
                  <a:pt x="473076" y="397852"/>
                </a:moveTo>
                <a:cubicBezTo>
                  <a:pt x="466191" y="395158"/>
                  <a:pt x="460803" y="392614"/>
                  <a:pt x="455116" y="391117"/>
                </a:cubicBezTo>
                <a:cubicBezTo>
                  <a:pt x="446136" y="388573"/>
                  <a:pt x="444191" y="389770"/>
                  <a:pt x="440300" y="398001"/>
                </a:cubicBezTo>
                <a:cubicBezTo>
                  <a:pt x="435510" y="408179"/>
                  <a:pt x="431170" y="418655"/>
                  <a:pt x="426082" y="428682"/>
                </a:cubicBezTo>
                <a:cubicBezTo>
                  <a:pt x="416802" y="447091"/>
                  <a:pt x="406925" y="465200"/>
                  <a:pt x="397496" y="483459"/>
                </a:cubicBezTo>
                <a:cubicBezTo>
                  <a:pt x="385074" y="507405"/>
                  <a:pt x="372951" y="531501"/>
                  <a:pt x="360529" y="555597"/>
                </a:cubicBezTo>
                <a:cubicBezTo>
                  <a:pt x="350801" y="574604"/>
                  <a:pt x="340175" y="593163"/>
                  <a:pt x="331345" y="612619"/>
                </a:cubicBezTo>
                <a:cubicBezTo>
                  <a:pt x="319970" y="637762"/>
                  <a:pt x="309494" y="663505"/>
                  <a:pt x="299317" y="689097"/>
                </a:cubicBezTo>
                <a:cubicBezTo>
                  <a:pt x="294228" y="701818"/>
                  <a:pt x="290636" y="715138"/>
                  <a:pt x="285997" y="729207"/>
                </a:cubicBezTo>
                <a:cubicBezTo>
                  <a:pt x="291235" y="730703"/>
                  <a:pt x="294976" y="731751"/>
                  <a:pt x="298718" y="732799"/>
                </a:cubicBezTo>
                <a:cubicBezTo>
                  <a:pt x="299915" y="730853"/>
                  <a:pt x="300963" y="729656"/>
                  <a:pt x="301562" y="728309"/>
                </a:cubicBezTo>
                <a:cubicBezTo>
                  <a:pt x="312786" y="706757"/>
                  <a:pt x="324161" y="685206"/>
                  <a:pt x="335385" y="663505"/>
                </a:cubicBezTo>
                <a:cubicBezTo>
                  <a:pt x="342120" y="650634"/>
                  <a:pt x="349005" y="637762"/>
                  <a:pt x="355440" y="624742"/>
                </a:cubicBezTo>
                <a:cubicBezTo>
                  <a:pt x="364719" y="606183"/>
                  <a:pt x="373849" y="587476"/>
                  <a:pt x="382978" y="568768"/>
                </a:cubicBezTo>
                <a:cubicBezTo>
                  <a:pt x="390462" y="553801"/>
                  <a:pt x="398244" y="538984"/>
                  <a:pt x="405278" y="523719"/>
                </a:cubicBezTo>
                <a:cubicBezTo>
                  <a:pt x="420843" y="490194"/>
                  <a:pt x="440300" y="458765"/>
                  <a:pt x="458109" y="426288"/>
                </a:cubicBezTo>
                <a:cubicBezTo>
                  <a:pt x="463048" y="417607"/>
                  <a:pt x="467538" y="408628"/>
                  <a:pt x="473076" y="397852"/>
                </a:cubicBezTo>
                <a:close/>
                <a:moveTo>
                  <a:pt x="201287" y="595408"/>
                </a:moveTo>
                <a:cubicBezTo>
                  <a:pt x="236009" y="607680"/>
                  <a:pt x="269534" y="619504"/>
                  <a:pt x="303507" y="631477"/>
                </a:cubicBezTo>
                <a:cubicBezTo>
                  <a:pt x="305453" y="627735"/>
                  <a:pt x="307548" y="623544"/>
                  <a:pt x="310092" y="618905"/>
                </a:cubicBezTo>
                <a:cubicBezTo>
                  <a:pt x="275670" y="604537"/>
                  <a:pt x="242295" y="590469"/>
                  <a:pt x="208471" y="576251"/>
                </a:cubicBezTo>
                <a:cubicBezTo>
                  <a:pt x="205927" y="583435"/>
                  <a:pt x="203831" y="588972"/>
                  <a:pt x="201287" y="595408"/>
                </a:cubicBezTo>
                <a:close/>
                <a:moveTo>
                  <a:pt x="460055" y="689845"/>
                </a:moveTo>
                <a:cubicBezTo>
                  <a:pt x="452273" y="685804"/>
                  <a:pt x="445837" y="682213"/>
                  <a:pt x="439252" y="679070"/>
                </a:cubicBezTo>
                <a:cubicBezTo>
                  <a:pt x="422789" y="671287"/>
                  <a:pt x="406176" y="663804"/>
                  <a:pt x="389713" y="656021"/>
                </a:cubicBezTo>
                <a:cubicBezTo>
                  <a:pt x="382380" y="652579"/>
                  <a:pt x="375346" y="648688"/>
                  <a:pt x="367413" y="644497"/>
                </a:cubicBezTo>
                <a:cubicBezTo>
                  <a:pt x="364719" y="650484"/>
                  <a:pt x="362325" y="655722"/>
                  <a:pt x="359631" y="661709"/>
                </a:cubicBezTo>
                <a:cubicBezTo>
                  <a:pt x="386421" y="674131"/>
                  <a:pt x="412312" y="686253"/>
                  <a:pt x="438354" y="698077"/>
                </a:cubicBezTo>
                <a:cubicBezTo>
                  <a:pt x="442694" y="700022"/>
                  <a:pt x="447633" y="700621"/>
                  <a:pt x="452572" y="701968"/>
                </a:cubicBezTo>
                <a:cubicBezTo>
                  <a:pt x="454667" y="698227"/>
                  <a:pt x="456763" y="694784"/>
                  <a:pt x="460055" y="689845"/>
                </a:cubicBezTo>
                <a:close/>
                <a:moveTo>
                  <a:pt x="163123" y="864952"/>
                </a:moveTo>
                <a:cubicBezTo>
                  <a:pt x="167313" y="881265"/>
                  <a:pt x="171205" y="897728"/>
                  <a:pt x="175395" y="914041"/>
                </a:cubicBezTo>
                <a:cubicBezTo>
                  <a:pt x="181382" y="937239"/>
                  <a:pt x="187219" y="960587"/>
                  <a:pt x="193505" y="983785"/>
                </a:cubicBezTo>
                <a:cubicBezTo>
                  <a:pt x="198892" y="1003690"/>
                  <a:pt x="204729" y="1023445"/>
                  <a:pt x="210566" y="1043351"/>
                </a:cubicBezTo>
                <a:cubicBezTo>
                  <a:pt x="212512" y="1049637"/>
                  <a:pt x="215804" y="1055024"/>
                  <a:pt x="224036" y="1055922"/>
                </a:cubicBezTo>
                <a:cubicBezTo>
                  <a:pt x="225832" y="1054126"/>
                  <a:pt x="228226" y="1052181"/>
                  <a:pt x="229873" y="1049786"/>
                </a:cubicBezTo>
                <a:cubicBezTo>
                  <a:pt x="237057" y="1038861"/>
                  <a:pt x="244689" y="1028085"/>
                  <a:pt x="250676" y="1016561"/>
                </a:cubicBezTo>
                <a:cubicBezTo>
                  <a:pt x="261601" y="995758"/>
                  <a:pt x="271330" y="974356"/>
                  <a:pt x="281956" y="953253"/>
                </a:cubicBezTo>
                <a:cubicBezTo>
                  <a:pt x="287344" y="942627"/>
                  <a:pt x="294078" y="932749"/>
                  <a:pt x="297970" y="921225"/>
                </a:cubicBezTo>
                <a:cubicBezTo>
                  <a:pt x="301262" y="911796"/>
                  <a:pt x="307099" y="903266"/>
                  <a:pt x="311888" y="894435"/>
                </a:cubicBezTo>
                <a:cubicBezTo>
                  <a:pt x="313535" y="891143"/>
                  <a:pt x="315331" y="888000"/>
                  <a:pt x="317127" y="884258"/>
                </a:cubicBezTo>
                <a:cubicBezTo>
                  <a:pt x="322814" y="887252"/>
                  <a:pt x="327453" y="889347"/>
                  <a:pt x="331943" y="892041"/>
                </a:cubicBezTo>
                <a:cubicBezTo>
                  <a:pt x="352148" y="904164"/>
                  <a:pt x="372352" y="916586"/>
                  <a:pt x="392707" y="928559"/>
                </a:cubicBezTo>
                <a:cubicBezTo>
                  <a:pt x="398543" y="932001"/>
                  <a:pt x="404829" y="934695"/>
                  <a:pt x="411115" y="937090"/>
                </a:cubicBezTo>
                <a:cubicBezTo>
                  <a:pt x="418149" y="939634"/>
                  <a:pt x="422190" y="937090"/>
                  <a:pt x="422490" y="929756"/>
                </a:cubicBezTo>
                <a:cubicBezTo>
                  <a:pt x="422789" y="925266"/>
                  <a:pt x="422190" y="920776"/>
                  <a:pt x="421592" y="916286"/>
                </a:cubicBezTo>
                <a:cubicBezTo>
                  <a:pt x="417251" y="886952"/>
                  <a:pt x="413061" y="857768"/>
                  <a:pt x="408122" y="828583"/>
                </a:cubicBezTo>
                <a:cubicBezTo>
                  <a:pt x="407074" y="822597"/>
                  <a:pt x="403931" y="816610"/>
                  <a:pt x="400639" y="811223"/>
                </a:cubicBezTo>
                <a:cubicBezTo>
                  <a:pt x="399292" y="808978"/>
                  <a:pt x="394952" y="807481"/>
                  <a:pt x="392258" y="807631"/>
                </a:cubicBezTo>
                <a:cubicBezTo>
                  <a:pt x="390611" y="807780"/>
                  <a:pt x="388516" y="812120"/>
                  <a:pt x="388366" y="814665"/>
                </a:cubicBezTo>
                <a:cubicBezTo>
                  <a:pt x="388067" y="819454"/>
                  <a:pt x="388815" y="824393"/>
                  <a:pt x="389713" y="829032"/>
                </a:cubicBezTo>
                <a:cubicBezTo>
                  <a:pt x="390911" y="835318"/>
                  <a:pt x="392707" y="841455"/>
                  <a:pt x="393754" y="847740"/>
                </a:cubicBezTo>
                <a:cubicBezTo>
                  <a:pt x="397047" y="866897"/>
                  <a:pt x="400040" y="886204"/>
                  <a:pt x="403033" y="905511"/>
                </a:cubicBezTo>
                <a:cubicBezTo>
                  <a:pt x="403333" y="907905"/>
                  <a:pt x="403333" y="910300"/>
                  <a:pt x="403482" y="913592"/>
                </a:cubicBezTo>
                <a:cubicBezTo>
                  <a:pt x="394203" y="907905"/>
                  <a:pt x="385822" y="902667"/>
                  <a:pt x="377441" y="897728"/>
                </a:cubicBezTo>
                <a:cubicBezTo>
                  <a:pt x="356488" y="885456"/>
                  <a:pt x="335385" y="873183"/>
                  <a:pt x="314582" y="860911"/>
                </a:cubicBezTo>
                <a:cubicBezTo>
                  <a:pt x="309344" y="857918"/>
                  <a:pt x="305602" y="857918"/>
                  <a:pt x="301711" y="862557"/>
                </a:cubicBezTo>
                <a:cubicBezTo>
                  <a:pt x="299317" y="865401"/>
                  <a:pt x="297521" y="868843"/>
                  <a:pt x="295874" y="872136"/>
                </a:cubicBezTo>
                <a:cubicBezTo>
                  <a:pt x="287942" y="889048"/>
                  <a:pt x="280160" y="905960"/>
                  <a:pt x="272377" y="923021"/>
                </a:cubicBezTo>
                <a:cubicBezTo>
                  <a:pt x="266989" y="934845"/>
                  <a:pt x="261901" y="946967"/>
                  <a:pt x="256663" y="958940"/>
                </a:cubicBezTo>
                <a:cubicBezTo>
                  <a:pt x="246934" y="980791"/>
                  <a:pt x="237057" y="1002642"/>
                  <a:pt x="227179" y="1024493"/>
                </a:cubicBezTo>
                <a:cubicBezTo>
                  <a:pt x="226281" y="1026588"/>
                  <a:pt x="225084" y="1028534"/>
                  <a:pt x="222839" y="1032874"/>
                </a:cubicBezTo>
                <a:cubicBezTo>
                  <a:pt x="221342" y="1024792"/>
                  <a:pt x="220594" y="1019255"/>
                  <a:pt x="219247" y="1013867"/>
                </a:cubicBezTo>
                <a:cubicBezTo>
                  <a:pt x="213859" y="992764"/>
                  <a:pt x="208471" y="971811"/>
                  <a:pt x="202933" y="950709"/>
                </a:cubicBezTo>
                <a:cubicBezTo>
                  <a:pt x="197845" y="931103"/>
                  <a:pt x="192607" y="911497"/>
                  <a:pt x="187817" y="891891"/>
                </a:cubicBezTo>
                <a:cubicBezTo>
                  <a:pt x="183477" y="874081"/>
                  <a:pt x="177191" y="856870"/>
                  <a:pt x="177341" y="838162"/>
                </a:cubicBezTo>
                <a:cubicBezTo>
                  <a:pt x="177341" y="831128"/>
                  <a:pt x="173150" y="828883"/>
                  <a:pt x="165517" y="831277"/>
                </a:cubicBezTo>
                <a:cubicBezTo>
                  <a:pt x="148007" y="836815"/>
                  <a:pt x="130646" y="842502"/>
                  <a:pt x="113285" y="848489"/>
                </a:cubicBezTo>
                <a:cubicBezTo>
                  <a:pt x="93529" y="855224"/>
                  <a:pt x="73774" y="862258"/>
                  <a:pt x="54018" y="869142"/>
                </a:cubicBezTo>
                <a:cubicBezTo>
                  <a:pt x="50426" y="870340"/>
                  <a:pt x="46834" y="871088"/>
                  <a:pt x="43242" y="871986"/>
                </a:cubicBezTo>
                <a:cubicBezTo>
                  <a:pt x="39651" y="873034"/>
                  <a:pt x="36059" y="874081"/>
                  <a:pt x="32467" y="874979"/>
                </a:cubicBezTo>
                <a:cubicBezTo>
                  <a:pt x="45637" y="859264"/>
                  <a:pt x="59556" y="845795"/>
                  <a:pt x="73025" y="831726"/>
                </a:cubicBezTo>
                <a:cubicBezTo>
                  <a:pt x="89339" y="814665"/>
                  <a:pt x="105353" y="797453"/>
                  <a:pt x="121067" y="779943"/>
                </a:cubicBezTo>
                <a:cubicBezTo>
                  <a:pt x="133340" y="766323"/>
                  <a:pt x="144864" y="752255"/>
                  <a:pt x="156687" y="738336"/>
                </a:cubicBezTo>
                <a:cubicBezTo>
                  <a:pt x="163273" y="730703"/>
                  <a:pt x="170007" y="723220"/>
                  <a:pt x="175994" y="715138"/>
                </a:cubicBezTo>
                <a:cubicBezTo>
                  <a:pt x="179736" y="710050"/>
                  <a:pt x="182729" y="704363"/>
                  <a:pt x="185273" y="698526"/>
                </a:cubicBezTo>
                <a:cubicBezTo>
                  <a:pt x="186321" y="696131"/>
                  <a:pt x="185872" y="692539"/>
                  <a:pt x="185123" y="689845"/>
                </a:cubicBezTo>
                <a:cubicBezTo>
                  <a:pt x="183327" y="684008"/>
                  <a:pt x="179137" y="682512"/>
                  <a:pt x="173899" y="685954"/>
                </a:cubicBezTo>
                <a:cubicBezTo>
                  <a:pt x="170157" y="688349"/>
                  <a:pt x="166565" y="691342"/>
                  <a:pt x="163722" y="694635"/>
                </a:cubicBezTo>
                <a:cubicBezTo>
                  <a:pt x="153544" y="706608"/>
                  <a:pt x="143966" y="718880"/>
                  <a:pt x="133789" y="730853"/>
                </a:cubicBezTo>
                <a:cubicBezTo>
                  <a:pt x="120169" y="746867"/>
                  <a:pt x="106101" y="762283"/>
                  <a:pt x="92781" y="778297"/>
                </a:cubicBezTo>
                <a:cubicBezTo>
                  <a:pt x="61950" y="814665"/>
                  <a:pt x="31718" y="851332"/>
                  <a:pt x="1486" y="888150"/>
                </a:cubicBezTo>
                <a:cubicBezTo>
                  <a:pt x="-10" y="889946"/>
                  <a:pt x="-310" y="893687"/>
                  <a:pt x="289" y="896082"/>
                </a:cubicBezTo>
                <a:cubicBezTo>
                  <a:pt x="1337" y="899823"/>
                  <a:pt x="4629" y="898925"/>
                  <a:pt x="7772" y="898027"/>
                </a:cubicBezTo>
                <a:cubicBezTo>
                  <a:pt x="24385" y="893238"/>
                  <a:pt x="40998" y="889048"/>
                  <a:pt x="57461" y="884109"/>
                </a:cubicBezTo>
                <a:cubicBezTo>
                  <a:pt x="83203" y="876326"/>
                  <a:pt x="108795" y="867795"/>
                  <a:pt x="134537" y="859863"/>
                </a:cubicBezTo>
                <a:cubicBezTo>
                  <a:pt x="142320" y="857468"/>
                  <a:pt x="150252" y="855373"/>
                  <a:pt x="159082" y="852829"/>
                </a:cubicBezTo>
                <a:cubicBezTo>
                  <a:pt x="160579" y="857319"/>
                  <a:pt x="162075" y="861060"/>
                  <a:pt x="163123" y="864952"/>
                </a:cubicBezTo>
                <a:close/>
                <a:moveTo>
                  <a:pt x="176293" y="781140"/>
                </a:moveTo>
                <a:cubicBezTo>
                  <a:pt x="184375" y="771113"/>
                  <a:pt x="192607" y="760936"/>
                  <a:pt x="200688" y="750908"/>
                </a:cubicBezTo>
                <a:cubicBezTo>
                  <a:pt x="202335" y="748813"/>
                  <a:pt x="204580" y="747166"/>
                  <a:pt x="205927" y="745071"/>
                </a:cubicBezTo>
                <a:cubicBezTo>
                  <a:pt x="209968" y="738785"/>
                  <a:pt x="206675" y="728459"/>
                  <a:pt x="199491" y="724717"/>
                </a:cubicBezTo>
                <a:cubicBezTo>
                  <a:pt x="193654" y="721574"/>
                  <a:pt x="188865" y="724118"/>
                  <a:pt x="184525" y="732050"/>
                </a:cubicBezTo>
                <a:cubicBezTo>
                  <a:pt x="181681" y="737289"/>
                  <a:pt x="178389" y="742377"/>
                  <a:pt x="174797" y="747166"/>
                </a:cubicBezTo>
                <a:cubicBezTo>
                  <a:pt x="163123" y="762731"/>
                  <a:pt x="151299" y="778147"/>
                  <a:pt x="139476" y="793562"/>
                </a:cubicBezTo>
                <a:cubicBezTo>
                  <a:pt x="138129" y="795358"/>
                  <a:pt x="136632" y="797154"/>
                  <a:pt x="135734" y="799100"/>
                </a:cubicBezTo>
                <a:cubicBezTo>
                  <a:pt x="134088" y="803590"/>
                  <a:pt x="134088" y="807930"/>
                  <a:pt x="137680" y="811671"/>
                </a:cubicBezTo>
                <a:cubicBezTo>
                  <a:pt x="141122" y="815263"/>
                  <a:pt x="144714" y="814515"/>
                  <a:pt x="148905" y="813018"/>
                </a:cubicBezTo>
                <a:cubicBezTo>
                  <a:pt x="169858" y="806284"/>
                  <a:pt x="190960" y="799698"/>
                  <a:pt x="211913" y="793263"/>
                </a:cubicBezTo>
                <a:cubicBezTo>
                  <a:pt x="217750" y="791467"/>
                  <a:pt x="223737" y="790270"/>
                  <a:pt x="230172" y="788623"/>
                </a:cubicBezTo>
                <a:cubicBezTo>
                  <a:pt x="231369" y="799848"/>
                  <a:pt x="232567" y="809876"/>
                  <a:pt x="233315" y="820053"/>
                </a:cubicBezTo>
                <a:cubicBezTo>
                  <a:pt x="234512" y="834570"/>
                  <a:pt x="234961" y="849237"/>
                  <a:pt x="236608" y="863605"/>
                </a:cubicBezTo>
                <a:cubicBezTo>
                  <a:pt x="237506" y="870938"/>
                  <a:pt x="239152" y="878571"/>
                  <a:pt x="242295" y="885156"/>
                </a:cubicBezTo>
                <a:cubicBezTo>
                  <a:pt x="246186" y="893238"/>
                  <a:pt x="251275" y="893238"/>
                  <a:pt x="256663" y="886204"/>
                </a:cubicBezTo>
                <a:cubicBezTo>
                  <a:pt x="257411" y="885306"/>
                  <a:pt x="258009" y="884408"/>
                  <a:pt x="258608" y="883360"/>
                </a:cubicBezTo>
                <a:cubicBezTo>
                  <a:pt x="268935" y="865550"/>
                  <a:pt x="279112" y="847591"/>
                  <a:pt x="289439" y="829781"/>
                </a:cubicBezTo>
                <a:cubicBezTo>
                  <a:pt x="292731" y="824094"/>
                  <a:pt x="296772" y="818855"/>
                  <a:pt x="300514" y="813318"/>
                </a:cubicBezTo>
                <a:cubicBezTo>
                  <a:pt x="315929" y="822747"/>
                  <a:pt x="329998" y="831427"/>
                  <a:pt x="343916" y="840108"/>
                </a:cubicBezTo>
                <a:cubicBezTo>
                  <a:pt x="351549" y="844897"/>
                  <a:pt x="356488" y="842951"/>
                  <a:pt x="356488" y="833971"/>
                </a:cubicBezTo>
                <a:cubicBezTo>
                  <a:pt x="356338" y="820951"/>
                  <a:pt x="354692" y="807930"/>
                  <a:pt x="353345" y="794909"/>
                </a:cubicBezTo>
                <a:cubicBezTo>
                  <a:pt x="352896" y="791168"/>
                  <a:pt x="350352" y="789072"/>
                  <a:pt x="344365" y="790270"/>
                </a:cubicBezTo>
                <a:cubicBezTo>
                  <a:pt x="341821" y="797304"/>
                  <a:pt x="338977" y="805086"/>
                  <a:pt x="335834" y="813767"/>
                </a:cubicBezTo>
                <a:cubicBezTo>
                  <a:pt x="332991" y="811971"/>
                  <a:pt x="329998" y="810025"/>
                  <a:pt x="326855" y="808229"/>
                </a:cubicBezTo>
                <a:cubicBezTo>
                  <a:pt x="318474" y="803290"/>
                  <a:pt x="309943" y="798501"/>
                  <a:pt x="301562" y="793562"/>
                </a:cubicBezTo>
                <a:cubicBezTo>
                  <a:pt x="296024" y="790419"/>
                  <a:pt x="291384" y="791617"/>
                  <a:pt x="287793" y="796705"/>
                </a:cubicBezTo>
                <a:cubicBezTo>
                  <a:pt x="285697" y="799698"/>
                  <a:pt x="283602" y="802991"/>
                  <a:pt x="282105" y="806284"/>
                </a:cubicBezTo>
                <a:cubicBezTo>
                  <a:pt x="274173" y="822747"/>
                  <a:pt x="266391" y="839359"/>
                  <a:pt x="258309" y="855972"/>
                </a:cubicBezTo>
                <a:cubicBezTo>
                  <a:pt x="257561" y="857319"/>
                  <a:pt x="255914" y="858217"/>
                  <a:pt x="253669" y="860312"/>
                </a:cubicBezTo>
                <a:cubicBezTo>
                  <a:pt x="252472" y="850883"/>
                  <a:pt x="251275" y="842801"/>
                  <a:pt x="250676" y="834720"/>
                </a:cubicBezTo>
                <a:cubicBezTo>
                  <a:pt x="249329" y="816760"/>
                  <a:pt x="248581" y="798800"/>
                  <a:pt x="247383" y="780841"/>
                </a:cubicBezTo>
                <a:cubicBezTo>
                  <a:pt x="246485" y="766174"/>
                  <a:pt x="236159" y="760337"/>
                  <a:pt x="222839" y="766174"/>
                </a:cubicBezTo>
                <a:cubicBezTo>
                  <a:pt x="208172" y="772460"/>
                  <a:pt x="193205" y="778147"/>
                  <a:pt x="178389" y="784133"/>
                </a:cubicBezTo>
                <a:cubicBezTo>
                  <a:pt x="178089" y="783086"/>
                  <a:pt x="177191" y="782038"/>
                  <a:pt x="176293" y="781140"/>
                </a:cubicBezTo>
                <a:close/>
                <a:moveTo>
                  <a:pt x="597296" y="287849"/>
                </a:moveTo>
                <a:cubicBezTo>
                  <a:pt x="584874" y="309401"/>
                  <a:pt x="567214" y="321374"/>
                  <a:pt x="542819" y="325564"/>
                </a:cubicBezTo>
                <a:cubicBezTo>
                  <a:pt x="527104" y="328258"/>
                  <a:pt x="511839" y="329456"/>
                  <a:pt x="496274" y="325714"/>
                </a:cubicBezTo>
                <a:cubicBezTo>
                  <a:pt x="465892" y="318380"/>
                  <a:pt x="444191" y="301169"/>
                  <a:pt x="431918" y="271835"/>
                </a:cubicBezTo>
                <a:cubicBezTo>
                  <a:pt x="427578" y="261508"/>
                  <a:pt x="425483" y="251181"/>
                  <a:pt x="423687" y="240406"/>
                </a:cubicBezTo>
                <a:cubicBezTo>
                  <a:pt x="422041" y="229780"/>
                  <a:pt x="425932" y="219902"/>
                  <a:pt x="430871" y="211521"/>
                </a:cubicBezTo>
                <a:cubicBezTo>
                  <a:pt x="438803" y="198051"/>
                  <a:pt x="449130" y="186228"/>
                  <a:pt x="462899" y="177547"/>
                </a:cubicBezTo>
                <a:cubicBezTo>
                  <a:pt x="472028" y="171710"/>
                  <a:pt x="481307" y="168268"/>
                  <a:pt x="492382" y="169765"/>
                </a:cubicBezTo>
                <a:cubicBezTo>
                  <a:pt x="498968" y="170513"/>
                  <a:pt x="505852" y="169016"/>
                  <a:pt x="512437" y="169465"/>
                </a:cubicBezTo>
                <a:cubicBezTo>
                  <a:pt x="535934" y="170662"/>
                  <a:pt x="555391" y="180241"/>
                  <a:pt x="571854" y="197303"/>
                </a:cubicBezTo>
                <a:cubicBezTo>
                  <a:pt x="583677" y="209575"/>
                  <a:pt x="592507" y="223793"/>
                  <a:pt x="601936" y="237562"/>
                </a:cubicBezTo>
                <a:cubicBezTo>
                  <a:pt x="606875" y="244746"/>
                  <a:pt x="607923" y="253875"/>
                  <a:pt x="605678" y="262556"/>
                </a:cubicBezTo>
                <a:cubicBezTo>
                  <a:pt x="603433" y="271087"/>
                  <a:pt x="600140" y="279468"/>
                  <a:pt x="597296" y="287849"/>
                </a:cubicBezTo>
                <a:close/>
                <a:moveTo>
                  <a:pt x="581731" y="271087"/>
                </a:moveTo>
                <a:cubicBezTo>
                  <a:pt x="587419" y="260012"/>
                  <a:pt x="591310" y="252379"/>
                  <a:pt x="586521" y="244147"/>
                </a:cubicBezTo>
                <a:cubicBezTo>
                  <a:pt x="580983" y="234419"/>
                  <a:pt x="576044" y="224092"/>
                  <a:pt x="569010" y="215711"/>
                </a:cubicBezTo>
                <a:cubicBezTo>
                  <a:pt x="547309" y="190418"/>
                  <a:pt x="519022" y="182486"/>
                  <a:pt x="487144" y="190418"/>
                </a:cubicBezTo>
                <a:cubicBezTo>
                  <a:pt x="467239" y="195357"/>
                  <a:pt x="454069" y="209425"/>
                  <a:pt x="445837" y="228433"/>
                </a:cubicBezTo>
                <a:cubicBezTo>
                  <a:pt x="441347" y="238909"/>
                  <a:pt x="443143" y="248637"/>
                  <a:pt x="445538" y="258964"/>
                </a:cubicBezTo>
                <a:cubicBezTo>
                  <a:pt x="449429" y="275277"/>
                  <a:pt x="459756" y="286801"/>
                  <a:pt x="472477" y="296081"/>
                </a:cubicBezTo>
                <a:cubicBezTo>
                  <a:pt x="477566" y="299822"/>
                  <a:pt x="485049" y="300421"/>
                  <a:pt x="491484" y="302217"/>
                </a:cubicBezTo>
                <a:cubicBezTo>
                  <a:pt x="511090" y="308054"/>
                  <a:pt x="529948" y="308203"/>
                  <a:pt x="549255" y="299822"/>
                </a:cubicBezTo>
                <a:cubicBezTo>
                  <a:pt x="565269" y="292938"/>
                  <a:pt x="573650" y="279618"/>
                  <a:pt x="581731" y="271087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11612874" y="6422064"/>
            <a:ext cx="1083161" cy="824953"/>
          </a:xfrm>
          <a:custGeom>
            <a:avLst/>
            <a:gdLst/>
            <a:ahLst/>
            <a:cxnLst/>
            <a:rect l="l" t="t" r="r" b="b"/>
            <a:pathLst>
              <a:path w="1083161" h="824953" extrusionOk="0">
                <a:moveTo>
                  <a:pt x="910698" y="62026"/>
                </a:moveTo>
                <a:cubicBezTo>
                  <a:pt x="923145" y="64389"/>
                  <a:pt x="934646" y="67383"/>
                  <a:pt x="946147" y="68486"/>
                </a:cubicBezTo>
                <a:cubicBezTo>
                  <a:pt x="957334" y="69589"/>
                  <a:pt x="963793" y="75103"/>
                  <a:pt x="966944" y="85186"/>
                </a:cubicBezTo>
                <a:cubicBezTo>
                  <a:pt x="970095" y="95270"/>
                  <a:pt x="972459" y="105668"/>
                  <a:pt x="975137" y="116067"/>
                </a:cubicBezTo>
                <a:cubicBezTo>
                  <a:pt x="990892" y="176252"/>
                  <a:pt x="1006963" y="236437"/>
                  <a:pt x="1022088" y="296780"/>
                </a:cubicBezTo>
                <a:cubicBezTo>
                  <a:pt x="1027287" y="317420"/>
                  <a:pt x="1030911" y="338532"/>
                  <a:pt x="1034220" y="359644"/>
                </a:cubicBezTo>
                <a:cubicBezTo>
                  <a:pt x="1041782" y="407855"/>
                  <a:pt x="1047927" y="456381"/>
                  <a:pt x="1055962" y="504435"/>
                </a:cubicBezTo>
                <a:cubicBezTo>
                  <a:pt x="1063682" y="550756"/>
                  <a:pt x="1072820" y="596919"/>
                  <a:pt x="1082273" y="642924"/>
                </a:cubicBezTo>
                <a:cubicBezTo>
                  <a:pt x="1084479" y="653480"/>
                  <a:pt x="1082746" y="661831"/>
                  <a:pt x="1075183" y="668763"/>
                </a:cubicBezTo>
                <a:cubicBezTo>
                  <a:pt x="1072190" y="671441"/>
                  <a:pt x="1067778" y="674120"/>
                  <a:pt x="1063839" y="674120"/>
                </a:cubicBezTo>
                <a:cubicBezTo>
                  <a:pt x="1042570" y="674120"/>
                  <a:pt x="1021458" y="673174"/>
                  <a:pt x="1000188" y="672859"/>
                </a:cubicBezTo>
                <a:cubicBezTo>
                  <a:pt x="985693" y="672702"/>
                  <a:pt x="971198" y="673490"/>
                  <a:pt x="956703" y="673332"/>
                </a:cubicBezTo>
                <a:cubicBezTo>
                  <a:pt x="928186" y="673017"/>
                  <a:pt x="899669" y="671599"/>
                  <a:pt x="871152" y="671756"/>
                </a:cubicBezTo>
                <a:cubicBezTo>
                  <a:pt x="840902" y="671914"/>
                  <a:pt x="810809" y="673017"/>
                  <a:pt x="780559" y="673805"/>
                </a:cubicBezTo>
                <a:cubicBezTo>
                  <a:pt x="769846" y="674120"/>
                  <a:pt x="759132" y="673962"/>
                  <a:pt x="748733" y="675380"/>
                </a:cubicBezTo>
                <a:cubicBezTo>
                  <a:pt x="728882" y="678059"/>
                  <a:pt x="709188" y="681525"/>
                  <a:pt x="689494" y="685149"/>
                </a:cubicBezTo>
                <a:cubicBezTo>
                  <a:pt x="674053" y="687984"/>
                  <a:pt x="659086" y="692396"/>
                  <a:pt x="643646" y="694917"/>
                </a:cubicBezTo>
                <a:cubicBezTo>
                  <a:pt x="626315" y="697910"/>
                  <a:pt x="622534" y="695074"/>
                  <a:pt x="614498" y="678216"/>
                </a:cubicBezTo>
                <a:cubicBezTo>
                  <a:pt x="612765" y="674750"/>
                  <a:pt x="609142" y="672229"/>
                  <a:pt x="603942" y="670811"/>
                </a:cubicBezTo>
                <a:cubicBezTo>
                  <a:pt x="604888" y="673174"/>
                  <a:pt x="605990" y="675538"/>
                  <a:pt x="606621" y="678059"/>
                </a:cubicBezTo>
                <a:cubicBezTo>
                  <a:pt x="609614" y="688930"/>
                  <a:pt x="606778" y="694444"/>
                  <a:pt x="595907" y="696177"/>
                </a:cubicBezTo>
                <a:cubicBezTo>
                  <a:pt x="545175" y="703740"/>
                  <a:pt x="497594" y="722646"/>
                  <a:pt x="448437" y="736038"/>
                </a:cubicBezTo>
                <a:cubicBezTo>
                  <a:pt x="407316" y="747224"/>
                  <a:pt x="365880" y="757150"/>
                  <a:pt x="324758" y="768021"/>
                </a:cubicBezTo>
                <a:cubicBezTo>
                  <a:pt x="314045" y="770857"/>
                  <a:pt x="303646" y="775269"/>
                  <a:pt x="293090" y="779208"/>
                </a:cubicBezTo>
                <a:cubicBezTo>
                  <a:pt x="264888" y="789921"/>
                  <a:pt x="236686" y="801108"/>
                  <a:pt x="208327" y="811664"/>
                </a:cubicBezTo>
                <a:cubicBezTo>
                  <a:pt x="195880" y="816390"/>
                  <a:pt x="183118" y="820487"/>
                  <a:pt x="170199" y="824268"/>
                </a:cubicBezTo>
                <a:cubicBezTo>
                  <a:pt x="162006" y="826631"/>
                  <a:pt x="155389" y="822692"/>
                  <a:pt x="152238" y="815445"/>
                </a:cubicBezTo>
                <a:cubicBezTo>
                  <a:pt x="147826" y="805204"/>
                  <a:pt x="144518" y="794490"/>
                  <a:pt x="141052" y="783934"/>
                </a:cubicBezTo>
                <a:cubicBezTo>
                  <a:pt x="130180" y="750375"/>
                  <a:pt x="118679" y="716974"/>
                  <a:pt x="108596" y="683258"/>
                </a:cubicBezTo>
                <a:cubicBezTo>
                  <a:pt x="92053" y="628587"/>
                  <a:pt x="75667" y="573758"/>
                  <a:pt x="60542" y="518615"/>
                </a:cubicBezTo>
                <a:cubicBezTo>
                  <a:pt x="39115" y="440153"/>
                  <a:pt x="17530" y="361850"/>
                  <a:pt x="2247" y="281970"/>
                </a:cubicBezTo>
                <a:cubicBezTo>
                  <a:pt x="-2952" y="254714"/>
                  <a:pt x="-589" y="250460"/>
                  <a:pt x="25093" y="240376"/>
                </a:cubicBezTo>
                <a:cubicBezTo>
                  <a:pt x="29189" y="238801"/>
                  <a:pt x="33600" y="237383"/>
                  <a:pt x="37854" y="236280"/>
                </a:cubicBezTo>
                <a:cubicBezTo>
                  <a:pt x="44787" y="234547"/>
                  <a:pt x="50301" y="231396"/>
                  <a:pt x="51877" y="223676"/>
                </a:cubicBezTo>
                <a:cubicBezTo>
                  <a:pt x="52349" y="221470"/>
                  <a:pt x="52979" y="218949"/>
                  <a:pt x="54555" y="217531"/>
                </a:cubicBezTo>
                <a:cubicBezTo>
                  <a:pt x="61487" y="211071"/>
                  <a:pt x="72359" y="206345"/>
                  <a:pt x="74879" y="198625"/>
                </a:cubicBezTo>
                <a:cubicBezTo>
                  <a:pt x="78030" y="188856"/>
                  <a:pt x="84017" y="182397"/>
                  <a:pt x="89689" y="175307"/>
                </a:cubicBezTo>
                <a:cubicBezTo>
                  <a:pt x="112850" y="146947"/>
                  <a:pt x="142942" y="129932"/>
                  <a:pt x="178392" y="122369"/>
                </a:cubicBezTo>
                <a:cubicBezTo>
                  <a:pt x="195250" y="118903"/>
                  <a:pt x="212423" y="116540"/>
                  <a:pt x="229281" y="113073"/>
                </a:cubicBezTo>
                <a:cubicBezTo>
                  <a:pt x="236214" y="111655"/>
                  <a:pt x="242831" y="107717"/>
                  <a:pt x="249763" y="106141"/>
                </a:cubicBezTo>
                <a:cubicBezTo>
                  <a:pt x="260634" y="103620"/>
                  <a:pt x="271821" y="102202"/>
                  <a:pt x="282692" y="100154"/>
                </a:cubicBezTo>
                <a:cubicBezTo>
                  <a:pt x="294193" y="97948"/>
                  <a:pt x="305694" y="95270"/>
                  <a:pt x="317196" y="93379"/>
                </a:cubicBezTo>
                <a:cubicBezTo>
                  <a:pt x="356899" y="87077"/>
                  <a:pt x="396445" y="78254"/>
                  <a:pt x="436936" y="86762"/>
                </a:cubicBezTo>
                <a:cubicBezTo>
                  <a:pt x="440087" y="87392"/>
                  <a:pt x="444656" y="85659"/>
                  <a:pt x="447335" y="83611"/>
                </a:cubicBezTo>
                <a:cubicBezTo>
                  <a:pt x="483729" y="55882"/>
                  <a:pt x="524693" y="37290"/>
                  <a:pt x="568020" y="22953"/>
                </a:cubicBezTo>
                <a:cubicBezTo>
                  <a:pt x="597955" y="13027"/>
                  <a:pt x="628363" y="6095"/>
                  <a:pt x="659558" y="2156"/>
                </a:cubicBezTo>
                <a:cubicBezTo>
                  <a:pt x="683349" y="-838"/>
                  <a:pt x="707297" y="108"/>
                  <a:pt x="731403" y="265"/>
                </a:cubicBezTo>
                <a:cubicBezTo>
                  <a:pt x="766379" y="580"/>
                  <a:pt x="798520" y="11609"/>
                  <a:pt x="831764" y="19172"/>
                </a:cubicBezTo>
                <a:cubicBezTo>
                  <a:pt x="838066" y="20590"/>
                  <a:pt x="846416" y="23111"/>
                  <a:pt x="849410" y="27995"/>
                </a:cubicBezTo>
                <a:cubicBezTo>
                  <a:pt x="856815" y="39654"/>
                  <a:pt x="868159" y="38551"/>
                  <a:pt x="878872" y="40284"/>
                </a:cubicBezTo>
                <a:cubicBezTo>
                  <a:pt x="880605" y="40599"/>
                  <a:pt x="882181" y="40599"/>
                  <a:pt x="883914" y="40599"/>
                </a:cubicBezTo>
                <a:cubicBezTo>
                  <a:pt x="898724" y="40914"/>
                  <a:pt x="910698" y="44223"/>
                  <a:pt x="910698" y="62026"/>
                </a:cubicBezTo>
                <a:close/>
                <a:moveTo>
                  <a:pt x="460727" y="104723"/>
                </a:moveTo>
                <a:cubicBezTo>
                  <a:pt x="465138" y="123787"/>
                  <a:pt x="469077" y="142378"/>
                  <a:pt x="473646" y="160812"/>
                </a:cubicBezTo>
                <a:cubicBezTo>
                  <a:pt x="480578" y="188541"/>
                  <a:pt x="488613" y="215955"/>
                  <a:pt x="495073" y="243842"/>
                </a:cubicBezTo>
                <a:cubicBezTo>
                  <a:pt x="505472" y="288430"/>
                  <a:pt x="515082" y="333333"/>
                  <a:pt x="525166" y="378078"/>
                </a:cubicBezTo>
                <a:cubicBezTo>
                  <a:pt x="532886" y="411952"/>
                  <a:pt x="541079" y="445668"/>
                  <a:pt x="549114" y="479384"/>
                </a:cubicBezTo>
                <a:cubicBezTo>
                  <a:pt x="550059" y="483165"/>
                  <a:pt x="551320" y="486947"/>
                  <a:pt x="552422" y="490570"/>
                </a:cubicBezTo>
                <a:cubicBezTo>
                  <a:pt x="561876" y="520978"/>
                  <a:pt x="571171" y="551386"/>
                  <a:pt x="581097" y="581636"/>
                </a:cubicBezTo>
                <a:cubicBezTo>
                  <a:pt x="587242" y="600542"/>
                  <a:pt x="594332" y="619134"/>
                  <a:pt x="601106" y="638198"/>
                </a:cubicBezTo>
                <a:cubicBezTo>
                  <a:pt x="640495" y="612201"/>
                  <a:pt x="683349" y="598809"/>
                  <a:pt x="727464" y="590459"/>
                </a:cubicBezTo>
                <a:cubicBezTo>
                  <a:pt x="769531" y="582581"/>
                  <a:pt x="812227" y="577540"/>
                  <a:pt x="854767" y="573128"/>
                </a:cubicBezTo>
                <a:cubicBezTo>
                  <a:pt x="884229" y="570135"/>
                  <a:pt x="914007" y="571080"/>
                  <a:pt x="942681" y="580218"/>
                </a:cubicBezTo>
                <a:cubicBezTo>
                  <a:pt x="946620" y="581479"/>
                  <a:pt x="950874" y="582109"/>
                  <a:pt x="956546" y="583369"/>
                </a:cubicBezTo>
                <a:cubicBezTo>
                  <a:pt x="954025" y="572498"/>
                  <a:pt x="951977" y="563990"/>
                  <a:pt x="950086" y="555325"/>
                </a:cubicBezTo>
                <a:cubicBezTo>
                  <a:pt x="945202" y="531692"/>
                  <a:pt x="941263" y="508059"/>
                  <a:pt x="935749" y="484583"/>
                </a:cubicBezTo>
                <a:cubicBezTo>
                  <a:pt x="927556" y="449764"/>
                  <a:pt x="918418" y="415260"/>
                  <a:pt x="909753" y="380441"/>
                </a:cubicBezTo>
                <a:cubicBezTo>
                  <a:pt x="904396" y="358699"/>
                  <a:pt x="899197" y="336956"/>
                  <a:pt x="893840" y="315214"/>
                </a:cubicBezTo>
                <a:cubicBezTo>
                  <a:pt x="889271" y="296150"/>
                  <a:pt x="884229" y="277244"/>
                  <a:pt x="880290" y="258022"/>
                </a:cubicBezTo>
                <a:cubicBezTo>
                  <a:pt x="873831" y="226669"/>
                  <a:pt x="868159" y="195316"/>
                  <a:pt x="862172" y="163805"/>
                </a:cubicBezTo>
                <a:cubicBezTo>
                  <a:pt x="855712" y="129144"/>
                  <a:pt x="848937" y="94482"/>
                  <a:pt x="842950" y="59663"/>
                </a:cubicBezTo>
                <a:cubicBezTo>
                  <a:pt x="840114" y="43750"/>
                  <a:pt x="840744" y="43592"/>
                  <a:pt x="825462" y="40284"/>
                </a:cubicBezTo>
                <a:cubicBezTo>
                  <a:pt x="821681" y="39496"/>
                  <a:pt x="817742" y="38708"/>
                  <a:pt x="813803" y="38236"/>
                </a:cubicBezTo>
                <a:cubicBezTo>
                  <a:pt x="795369" y="36345"/>
                  <a:pt x="776935" y="35085"/>
                  <a:pt x="758502" y="32879"/>
                </a:cubicBezTo>
                <a:cubicBezTo>
                  <a:pt x="713599" y="27522"/>
                  <a:pt x="669169" y="27837"/>
                  <a:pt x="624739" y="37448"/>
                </a:cubicBezTo>
                <a:cubicBezTo>
                  <a:pt x="567232" y="50052"/>
                  <a:pt x="512719" y="70849"/>
                  <a:pt x="460727" y="104723"/>
                </a:cubicBezTo>
                <a:close/>
                <a:moveTo>
                  <a:pt x="571802" y="639458"/>
                </a:moveTo>
                <a:cubicBezTo>
                  <a:pt x="568808" y="632998"/>
                  <a:pt x="565814" y="627642"/>
                  <a:pt x="564081" y="621812"/>
                </a:cubicBezTo>
                <a:cubicBezTo>
                  <a:pt x="552422" y="585102"/>
                  <a:pt x="540764" y="548392"/>
                  <a:pt x="529577" y="511525"/>
                </a:cubicBezTo>
                <a:cubicBezTo>
                  <a:pt x="523748" y="492304"/>
                  <a:pt x="517761" y="472925"/>
                  <a:pt x="513507" y="453230"/>
                </a:cubicBezTo>
                <a:cubicBezTo>
                  <a:pt x="500115" y="390997"/>
                  <a:pt x="487511" y="328448"/>
                  <a:pt x="474434" y="266057"/>
                </a:cubicBezTo>
                <a:cubicBezTo>
                  <a:pt x="466556" y="228245"/>
                  <a:pt x="458363" y="190589"/>
                  <a:pt x="450171" y="152777"/>
                </a:cubicBezTo>
                <a:cubicBezTo>
                  <a:pt x="447335" y="139700"/>
                  <a:pt x="443868" y="126780"/>
                  <a:pt x="440875" y="114649"/>
                </a:cubicBezTo>
                <a:cubicBezTo>
                  <a:pt x="418502" y="105196"/>
                  <a:pt x="396287" y="106929"/>
                  <a:pt x="375018" y="110710"/>
                </a:cubicBezTo>
                <a:cubicBezTo>
                  <a:pt x="331376" y="118273"/>
                  <a:pt x="288206" y="127883"/>
                  <a:pt x="244721" y="136706"/>
                </a:cubicBezTo>
                <a:cubicBezTo>
                  <a:pt x="242516" y="137179"/>
                  <a:pt x="240625" y="138439"/>
                  <a:pt x="238577" y="139227"/>
                </a:cubicBezTo>
                <a:cubicBezTo>
                  <a:pt x="228178" y="143166"/>
                  <a:pt x="217937" y="147577"/>
                  <a:pt x="207381" y="150886"/>
                </a:cubicBezTo>
                <a:cubicBezTo>
                  <a:pt x="188633" y="156558"/>
                  <a:pt x="168623" y="159236"/>
                  <a:pt x="151135" y="167587"/>
                </a:cubicBezTo>
                <a:cubicBezTo>
                  <a:pt x="131283" y="177040"/>
                  <a:pt x="113795" y="191535"/>
                  <a:pt x="95046" y="203981"/>
                </a:cubicBezTo>
                <a:cubicBezTo>
                  <a:pt x="100718" y="220209"/>
                  <a:pt x="106075" y="234232"/>
                  <a:pt x="110801" y="248569"/>
                </a:cubicBezTo>
                <a:cubicBezTo>
                  <a:pt x="127975" y="300719"/>
                  <a:pt x="144675" y="353184"/>
                  <a:pt x="162164" y="405334"/>
                </a:cubicBezTo>
                <a:cubicBezTo>
                  <a:pt x="168938" y="425501"/>
                  <a:pt x="177761" y="445038"/>
                  <a:pt x="184851" y="465047"/>
                </a:cubicBezTo>
                <a:cubicBezTo>
                  <a:pt x="196668" y="497818"/>
                  <a:pt x="208012" y="530589"/>
                  <a:pt x="219355" y="563518"/>
                </a:cubicBezTo>
                <a:cubicBezTo>
                  <a:pt x="229281" y="592665"/>
                  <a:pt x="238734" y="621970"/>
                  <a:pt x="248503" y="651117"/>
                </a:cubicBezTo>
                <a:cubicBezTo>
                  <a:pt x="253860" y="667345"/>
                  <a:pt x="259531" y="683573"/>
                  <a:pt x="265361" y="700589"/>
                </a:cubicBezTo>
                <a:cubicBezTo>
                  <a:pt x="280644" y="693026"/>
                  <a:pt x="294666" y="686724"/>
                  <a:pt x="308215" y="679319"/>
                </a:cubicBezTo>
                <a:cubicBezTo>
                  <a:pt x="345398" y="658837"/>
                  <a:pt x="386834" y="653165"/>
                  <a:pt x="427483" y="646390"/>
                </a:cubicBezTo>
                <a:cubicBezTo>
                  <a:pt x="474906" y="638513"/>
                  <a:pt x="522803" y="637883"/>
                  <a:pt x="571802" y="639458"/>
                </a:cubicBezTo>
                <a:close/>
                <a:moveTo>
                  <a:pt x="916370" y="78884"/>
                </a:moveTo>
                <a:cubicBezTo>
                  <a:pt x="917000" y="84714"/>
                  <a:pt x="917000" y="89125"/>
                  <a:pt x="917788" y="93222"/>
                </a:cubicBezTo>
                <a:cubicBezTo>
                  <a:pt x="928344" y="140803"/>
                  <a:pt x="939373" y="188384"/>
                  <a:pt x="949614" y="236122"/>
                </a:cubicBezTo>
                <a:cubicBezTo>
                  <a:pt x="960957" y="288115"/>
                  <a:pt x="972144" y="340265"/>
                  <a:pt x="982700" y="392572"/>
                </a:cubicBezTo>
                <a:cubicBezTo>
                  <a:pt x="991523" y="437002"/>
                  <a:pt x="1000661" y="481590"/>
                  <a:pt x="1006963" y="526493"/>
                </a:cubicBezTo>
                <a:cubicBezTo>
                  <a:pt x="1011689" y="559421"/>
                  <a:pt x="1021615" y="592665"/>
                  <a:pt x="1009641" y="626539"/>
                </a:cubicBezTo>
                <a:cubicBezTo>
                  <a:pt x="1006175" y="636149"/>
                  <a:pt x="1004915" y="638670"/>
                  <a:pt x="994831" y="637252"/>
                </a:cubicBezTo>
                <a:cubicBezTo>
                  <a:pt x="973719" y="634416"/>
                  <a:pt x="952765" y="631265"/>
                  <a:pt x="931495" y="629217"/>
                </a:cubicBezTo>
                <a:cubicBezTo>
                  <a:pt x="914794" y="627642"/>
                  <a:pt x="897779" y="626381"/>
                  <a:pt x="881078" y="627642"/>
                </a:cubicBezTo>
                <a:cubicBezTo>
                  <a:pt x="829716" y="631896"/>
                  <a:pt x="778353" y="637095"/>
                  <a:pt x="727149" y="642767"/>
                </a:cubicBezTo>
                <a:cubicBezTo>
                  <a:pt x="711393" y="644500"/>
                  <a:pt x="695796" y="649069"/>
                  <a:pt x="680198" y="652377"/>
                </a:cubicBezTo>
                <a:cubicBezTo>
                  <a:pt x="682876" y="654741"/>
                  <a:pt x="685082" y="654741"/>
                  <a:pt x="687130" y="654268"/>
                </a:cubicBezTo>
                <a:cubicBezTo>
                  <a:pt x="711551" y="648911"/>
                  <a:pt x="736287" y="645760"/>
                  <a:pt x="761180" y="644972"/>
                </a:cubicBezTo>
                <a:cubicBezTo>
                  <a:pt x="795842" y="643870"/>
                  <a:pt x="830504" y="644185"/>
                  <a:pt x="865008" y="644815"/>
                </a:cubicBezTo>
                <a:cubicBezTo>
                  <a:pt x="891792" y="645288"/>
                  <a:pt x="918733" y="647336"/>
                  <a:pt x="945517" y="648281"/>
                </a:cubicBezTo>
                <a:cubicBezTo>
                  <a:pt x="963951" y="648911"/>
                  <a:pt x="982385" y="649226"/>
                  <a:pt x="1000818" y="649226"/>
                </a:cubicBezTo>
                <a:cubicBezTo>
                  <a:pt x="1017046" y="649226"/>
                  <a:pt x="1033274" y="648596"/>
                  <a:pt x="1049502" y="648124"/>
                </a:cubicBezTo>
                <a:cubicBezTo>
                  <a:pt x="1052653" y="647966"/>
                  <a:pt x="1055647" y="647336"/>
                  <a:pt x="1058640" y="646863"/>
                </a:cubicBezTo>
                <a:cubicBezTo>
                  <a:pt x="1058955" y="644185"/>
                  <a:pt x="1059743" y="642294"/>
                  <a:pt x="1059270" y="640876"/>
                </a:cubicBezTo>
                <a:cubicBezTo>
                  <a:pt x="1044460" y="586678"/>
                  <a:pt x="1041625" y="530431"/>
                  <a:pt x="1032329" y="475288"/>
                </a:cubicBezTo>
                <a:cubicBezTo>
                  <a:pt x="1024451" y="428337"/>
                  <a:pt x="1019882" y="380756"/>
                  <a:pt x="1010271" y="334120"/>
                </a:cubicBezTo>
                <a:cubicBezTo>
                  <a:pt x="999085" y="279922"/>
                  <a:pt x="984275" y="226354"/>
                  <a:pt x="970095" y="172628"/>
                </a:cubicBezTo>
                <a:cubicBezTo>
                  <a:pt x="962375" y="143481"/>
                  <a:pt x="952922" y="114806"/>
                  <a:pt x="944099" y="85659"/>
                </a:cubicBezTo>
                <a:cubicBezTo>
                  <a:pt x="934961" y="83453"/>
                  <a:pt x="926453" y="81405"/>
                  <a:pt x="916370" y="78884"/>
                </a:cubicBezTo>
                <a:close/>
                <a:moveTo>
                  <a:pt x="269457" y="728948"/>
                </a:moveTo>
                <a:cubicBezTo>
                  <a:pt x="260319" y="720283"/>
                  <a:pt x="250866" y="713666"/>
                  <a:pt x="244564" y="704843"/>
                </a:cubicBezTo>
                <a:cubicBezTo>
                  <a:pt x="233220" y="688930"/>
                  <a:pt x="225973" y="671441"/>
                  <a:pt x="222034" y="651590"/>
                </a:cubicBezTo>
                <a:cubicBezTo>
                  <a:pt x="216835" y="624806"/>
                  <a:pt x="206751" y="598967"/>
                  <a:pt x="198243" y="572813"/>
                </a:cubicBezTo>
                <a:cubicBezTo>
                  <a:pt x="177604" y="509949"/>
                  <a:pt x="156334" y="447243"/>
                  <a:pt x="135537" y="384537"/>
                </a:cubicBezTo>
                <a:cubicBezTo>
                  <a:pt x="119467" y="336011"/>
                  <a:pt x="103869" y="287485"/>
                  <a:pt x="87956" y="238958"/>
                </a:cubicBezTo>
                <a:cubicBezTo>
                  <a:pt x="86066" y="233286"/>
                  <a:pt x="84017" y="227614"/>
                  <a:pt x="81339" y="219579"/>
                </a:cubicBezTo>
                <a:cubicBezTo>
                  <a:pt x="73146" y="226984"/>
                  <a:pt x="66844" y="232656"/>
                  <a:pt x="61015" y="237855"/>
                </a:cubicBezTo>
                <a:cubicBezTo>
                  <a:pt x="65269" y="254241"/>
                  <a:pt x="68892" y="268893"/>
                  <a:pt x="72831" y="283546"/>
                </a:cubicBezTo>
                <a:cubicBezTo>
                  <a:pt x="89847" y="347512"/>
                  <a:pt x="106863" y="411479"/>
                  <a:pt x="124036" y="475288"/>
                </a:cubicBezTo>
                <a:cubicBezTo>
                  <a:pt x="128762" y="493091"/>
                  <a:pt x="133489" y="511052"/>
                  <a:pt x="139161" y="528698"/>
                </a:cubicBezTo>
                <a:cubicBezTo>
                  <a:pt x="149559" y="561312"/>
                  <a:pt x="160903" y="593610"/>
                  <a:pt x="171617" y="626066"/>
                </a:cubicBezTo>
                <a:cubicBezTo>
                  <a:pt x="184379" y="664982"/>
                  <a:pt x="195092" y="704685"/>
                  <a:pt x="213368" y="741395"/>
                </a:cubicBezTo>
                <a:cubicBezTo>
                  <a:pt x="215889" y="746594"/>
                  <a:pt x="219040" y="751478"/>
                  <a:pt x="221719" y="756205"/>
                </a:cubicBezTo>
                <a:cubicBezTo>
                  <a:pt x="238892" y="746437"/>
                  <a:pt x="253702" y="737929"/>
                  <a:pt x="269457" y="728948"/>
                </a:cubicBezTo>
                <a:close/>
                <a:moveTo>
                  <a:pt x="207066" y="782359"/>
                </a:moveTo>
                <a:cubicBezTo>
                  <a:pt x="205333" y="778735"/>
                  <a:pt x="204230" y="776214"/>
                  <a:pt x="203127" y="773693"/>
                </a:cubicBezTo>
                <a:cubicBezTo>
                  <a:pt x="190838" y="745964"/>
                  <a:pt x="177919" y="718707"/>
                  <a:pt x="170199" y="689245"/>
                </a:cubicBezTo>
                <a:cubicBezTo>
                  <a:pt x="162636" y="659940"/>
                  <a:pt x="153183" y="631108"/>
                  <a:pt x="143730" y="602276"/>
                </a:cubicBezTo>
                <a:cubicBezTo>
                  <a:pt x="130338" y="561154"/>
                  <a:pt x="116001" y="520506"/>
                  <a:pt x="102766" y="479384"/>
                </a:cubicBezTo>
                <a:cubicBezTo>
                  <a:pt x="98197" y="465047"/>
                  <a:pt x="95991" y="449922"/>
                  <a:pt x="92368" y="435269"/>
                </a:cubicBezTo>
                <a:cubicBezTo>
                  <a:pt x="78503" y="380283"/>
                  <a:pt x="64481" y="325455"/>
                  <a:pt x="50459" y="270626"/>
                </a:cubicBezTo>
                <a:cubicBezTo>
                  <a:pt x="49513" y="267003"/>
                  <a:pt x="47780" y="263694"/>
                  <a:pt x="46205" y="259913"/>
                </a:cubicBezTo>
                <a:cubicBezTo>
                  <a:pt x="35176" y="263537"/>
                  <a:pt x="25250" y="267003"/>
                  <a:pt x="14379" y="270626"/>
                </a:cubicBezTo>
                <a:cubicBezTo>
                  <a:pt x="15797" y="276141"/>
                  <a:pt x="16900" y="281498"/>
                  <a:pt x="18318" y="286854"/>
                </a:cubicBezTo>
                <a:cubicBezTo>
                  <a:pt x="34861" y="345779"/>
                  <a:pt x="51719" y="404546"/>
                  <a:pt x="67789" y="463471"/>
                </a:cubicBezTo>
                <a:cubicBezTo>
                  <a:pt x="76928" y="497030"/>
                  <a:pt x="84333" y="530904"/>
                  <a:pt x="93786" y="564305"/>
                </a:cubicBezTo>
                <a:cubicBezTo>
                  <a:pt x="109068" y="617558"/>
                  <a:pt x="124824" y="670811"/>
                  <a:pt x="141367" y="723907"/>
                </a:cubicBezTo>
                <a:cubicBezTo>
                  <a:pt x="148772" y="747855"/>
                  <a:pt x="158382" y="771172"/>
                  <a:pt x="167836" y="796539"/>
                </a:cubicBezTo>
                <a:cubicBezTo>
                  <a:pt x="181228" y="791654"/>
                  <a:pt x="193202" y="787400"/>
                  <a:pt x="207066" y="782359"/>
                </a:cubicBezTo>
                <a:close/>
                <a:moveTo>
                  <a:pt x="999558" y="618188"/>
                </a:moveTo>
                <a:cubicBezTo>
                  <a:pt x="998140" y="601488"/>
                  <a:pt x="997982" y="588096"/>
                  <a:pt x="995934" y="574861"/>
                </a:cubicBezTo>
                <a:cubicBezTo>
                  <a:pt x="990420" y="539412"/>
                  <a:pt x="984275" y="504278"/>
                  <a:pt x="978131" y="468986"/>
                </a:cubicBezTo>
                <a:cubicBezTo>
                  <a:pt x="974507" y="448031"/>
                  <a:pt x="971198" y="426919"/>
                  <a:pt x="966787" y="406122"/>
                </a:cubicBezTo>
                <a:cubicBezTo>
                  <a:pt x="958594" y="368940"/>
                  <a:pt x="948668" y="332072"/>
                  <a:pt x="941263" y="294732"/>
                </a:cubicBezTo>
                <a:cubicBezTo>
                  <a:pt x="928501" y="231553"/>
                  <a:pt x="917315" y="167902"/>
                  <a:pt x="904868" y="104723"/>
                </a:cubicBezTo>
                <a:cubicBezTo>
                  <a:pt x="901875" y="89598"/>
                  <a:pt x="896833" y="74788"/>
                  <a:pt x="892579" y="59190"/>
                </a:cubicBezTo>
                <a:cubicBezTo>
                  <a:pt x="882181" y="59190"/>
                  <a:pt x="873515" y="59190"/>
                  <a:pt x="862959" y="59190"/>
                </a:cubicBezTo>
                <a:cubicBezTo>
                  <a:pt x="867213" y="81405"/>
                  <a:pt x="870522" y="102360"/>
                  <a:pt x="875249" y="123157"/>
                </a:cubicBezTo>
                <a:cubicBezTo>
                  <a:pt x="890216" y="189329"/>
                  <a:pt x="905656" y="255344"/>
                  <a:pt x="921096" y="321358"/>
                </a:cubicBezTo>
                <a:cubicBezTo>
                  <a:pt x="932755" y="370988"/>
                  <a:pt x="945202" y="420459"/>
                  <a:pt x="956861" y="470089"/>
                </a:cubicBezTo>
                <a:cubicBezTo>
                  <a:pt x="964896" y="504435"/>
                  <a:pt x="971198" y="539097"/>
                  <a:pt x="979706" y="573286"/>
                </a:cubicBezTo>
                <a:cubicBezTo>
                  <a:pt x="983330" y="587938"/>
                  <a:pt x="975767" y="595186"/>
                  <a:pt x="966472" y="602591"/>
                </a:cubicBezTo>
                <a:cubicBezTo>
                  <a:pt x="964266" y="604324"/>
                  <a:pt x="960800" y="604166"/>
                  <a:pt x="957964" y="604954"/>
                </a:cubicBezTo>
                <a:cubicBezTo>
                  <a:pt x="957964" y="605742"/>
                  <a:pt x="957964" y="606372"/>
                  <a:pt x="957964" y="607160"/>
                </a:cubicBezTo>
                <a:cubicBezTo>
                  <a:pt x="970568" y="610468"/>
                  <a:pt x="983330" y="613777"/>
                  <a:pt x="999558" y="618188"/>
                </a:cubicBezTo>
                <a:close/>
                <a:moveTo>
                  <a:pt x="510041" y="687039"/>
                </a:moveTo>
                <a:cubicBezTo>
                  <a:pt x="466241" y="694759"/>
                  <a:pt x="423071" y="703267"/>
                  <a:pt x="382580" y="721858"/>
                </a:cubicBezTo>
                <a:cubicBezTo>
                  <a:pt x="425592" y="711617"/>
                  <a:pt x="469077" y="703110"/>
                  <a:pt x="510041" y="687039"/>
                </a:cubicBezTo>
                <a:close/>
                <a:moveTo>
                  <a:pt x="403692" y="685464"/>
                </a:moveTo>
                <a:cubicBezTo>
                  <a:pt x="403220" y="684518"/>
                  <a:pt x="402590" y="683573"/>
                  <a:pt x="402117" y="682470"/>
                </a:cubicBezTo>
                <a:cubicBezTo>
                  <a:pt x="398493" y="683888"/>
                  <a:pt x="394712" y="685306"/>
                  <a:pt x="391088" y="686882"/>
                </a:cubicBezTo>
                <a:cubicBezTo>
                  <a:pt x="391403" y="687512"/>
                  <a:pt x="391561" y="688300"/>
                  <a:pt x="391876" y="688930"/>
                </a:cubicBezTo>
                <a:cubicBezTo>
                  <a:pt x="395657" y="687669"/>
                  <a:pt x="399754" y="686566"/>
                  <a:pt x="403692" y="685464"/>
                </a:cubicBezTo>
                <a:close/>
                <a:moveTo>
                  <a:pt x="560143" y="147893"/>
                </a:moveTo>
                <a:cubicBezTo>
                  <a:pt x="555889" y="125835"/>
                  <a:pt x="560300" y="109135"/>
                  <a:pt x="577001" y="96373"/>
                </a:cubicBezTo>
                <a:cubicBezTo>
                  <a:pt x="583775" y="91173"/>
                  <a:pt x="590235" y="91489"/>
                  <a:pt x="597168" y="95743"/>
                </a:cubicBezTo>
                <a:cubicBezTo>
                  <a:pt x="614498" y="105983"/>
                  <a:pt x="618122" y="127411"/>
                  <a:pt x="605203" y="145687"/>
                </a:cubicBezTo>
                <a:cubicBezTo>
                  <a:pt x="601737" y="150729"/>
                  <a:pt x="597640" y="155298"/>
                  <a:pt x="593071" y="160969"/>
                </a:cubicBezTo>
                <a:cubicBezTo>
                  <a:pt x="608984" y="172628"/>
                  <a:pt x="618437" y="159551"/>
                  <a:pt x="630411" y="154510"/>
                </a:cubicBezTo>
                <a:cubicBezTo>
                  <a:pt x="629623" y="148838"/>
                  <a:pt x="628678" y="144111"/>
                  <a:pt x="628205" y="139227"/>
                </a:cubicBezTo>
                <a:cubicBezTo>
                  <a:pt x="627103" y="125205"/>
                  <a:pt x="635295" y="110552"/>
                  <a:pt x="647742" y="104723"/>
                </a:cubicBezTo>
                <a:cubicBezTo>
                  <a:pt x="657668" y="99996"/>
                  <a:pt x="666491" y="103305"/>
                  <a:pt x="674368" y="109450"/>
                </a:cubicBezTo>
                <a:cubicBezTo>
                  <a:pt x="682719" y="115909"/>
                  <a:pt x="685397" y="125362"/>
                  <a:pt x="681931" y="134973"/>
                </a:cubicBezTo>
                <a:cubicBezTo>
                  <a:pt x="680356" y="139070"/>
                  <a:pt x="677992" y="142851"/>
                  <a:pt x="675156" y="148523"/>
                </a:cubicBezTo>
                <a:cubicBezTo>
                  <a:pt x="680671" y="148050"/>
                  <a:pt x="685082" y="148365"/>
                  <a:pt x="688863" y="147105"/>
                </a:cubicBezTo>
                <a:cubicBezTo>
                  <a:pt x="706352" y="141118"/>
                  <a:pt x="723998" y="135761"/>
                  <a:pt x="738335" y="123157"/>
                </a:cubicBezTo>
                <a:cubicBezTo>
                  <a:pt x="743692" y="118430"/>
                  <a:pt x="750467" y="115122"/>
                  <a:pt x="756926" y="111655"/>
                </a:cubicBezTo>
                <a:cubicBezTo>
                  <a:pt x="763386" y="108032"/>
                  <a:pt x="770318" y="107559"/>
                  <a:pt x="775045" y="114176"/>
                </a:cubicBezTo>
                <a:cubicBezTo>
                  <a:pt x="779771" y="120951"/>
                  <a:pt x="774730" y="125362"/>
                  <a:pt x="770161" y="129774"/>
                </a:cubicBezTo>
                <a:cubicBezTo>
                  <a:pt x="763386" y="136391"/>
                  <a:pt x="757556" y="144111"/>
                  <a:pt x="750309" y="150256"/>
                </a:cubicBezTo>
                <a:cubicBezTo>
                  <a:pt x="729354" y="168532"/>
                  <a:pt x="704304" y="177828"/>
                  <a:pt x="677047" y="180979"/>
                </a:cubicBezTo>
                <a:cubicBezTo>
                  <a:pt x="670115" y="181766"/>
                  <a:pt x="662867" y="178300"/>
                  <a:pt x="655620" y="177513"/>
                </a:cubicBezTo>
                <a:cubicBezTo>
                  <a:pt x="651051" y="177040"/>
                  <a:pt x="645064" y="176252"/>
                  <a:pt x="641597" y="178615"/>
                </a:cubicBezTo>
                <a:cubicBezTo>
                  <a:pt x="615916" y="195946"/>
                  <a:pt x="598743" y="194686"/>
                  <a:pt x="573535" y="173101"/>
                </a:cubicBezTo>
                <a:cubicBezTo>
                  <a:pt x="538085" y="183342"/>
                  <a:pt x="524378" y="178458"/>
                  <a:pt x="524536" y="154352"/>
                </a:cubicBezTo>
                <a:cubicBezTo>
                  <a:pt x="530365" y="154352"/>
                  <a:pt x="536352" y="155140"/>
                  <a:pt x="542024" y="154195"/>
                </a:cubicBezTo>
                <a:cubicBezTo>
                  <a:pt x="548011" y="152934"/>
                  <a:pt x="553683" y="150098"/>
                  <a:pt x="560143" y="147893"/>
                </a:cubicBezTo>
                <a:close/>
                <a:moveTo>
                  <a:pt x="580467" y="136549"/>
                </a:moveTo>
                <a:cubicBezTo>
                  <a:pt x="588975" y="131822"/>
                  <a:pt x="591968" y="126150"/>
                  <a:pt x="591181" y="116540"/>
                </a:cubicBezTo>
                <a:cubicBezTo>
                  <a:pt x="581097" y="120321"/>
                  <a:pt x="577946" y="125993"/>
                  <a:pt x="580467" y="136549"/>
                </a:cubicBezTo>
                <a:close/>
                <a:moveTo>
                  <a:pt x="673896" y="319783"/>
                </a:moveTo>
                <a:cubicBezTo>
                  <a:pt x="683349" y="315687"/>
                  <a:pt x="693117" y="311905"/>
                  <a:pt x="702255" y="307179"/>
                </a:cubicBezTo>
                <a:cubicBezTo>
                  <a:pt x="710606" y="302767"/>
                  <a:pt x="718483" y="297410"/>
                  <a:pt x="726676" y="292526"/>
                </a:cubicBezTo>
                <a:cubicBezTo>
                  <a:pt x="738020" y="285594"/>
                  <a:pt x="749994" y="282285"/>
                  <a:pt x="763386" y="286067"/>
                </a:cubicBezTo>
                <a:cubicBezTo>
                  <a:pt x="778826" y="290321"/>
                  <a:pt x="794424" y="291739"/>
                  <a:pt x="809234" y="284018"/>
                </a:cubicBezTo>
                <a:cubicBezTo>
                  <a:pt x="814906" y="281025"/>
                  <a:pt x="819317" y="282443"/>
                  <a:pt x="821996" y="287485"/>
                </a:cubicBezTo>
                <a:cubicBezTo>
                  <a:pt x="824832" y="292684"/>
                  <a:pt x="822783" y="297095"/>
                  <a:pt x="817584" y="300089"/>
                </a:cubicBezTo>
                <a:cubicBezTo>
                  <a:pt x="803404" y="308754"/>
                  <a:pt x="788437" y="314899"/>
                  <a:pt x="771421" y="310960"/>
                </a:cubicBezTo>
                <a:cubicBezTo>
                  <a:pt x="749206" y="305918"/>
                  <a:pt x="730930" y="313166"/>
                  <a:pt x="714387" y="327818"/>
                </a:cubicBezTo>
                <a:cubicBezTo>
                  <a:pt x="697686" y="342628"/>
                  <a:pt x="677835" y="349088"/>
                  <a:pt x="655620" y="347355"/>
                </a:cubicBezTo>
                <a:cubicBezTo>
                  <a:pt x="649475" y="346882"/>
                  <a:pt x="645379" y="348615"/>
                  <a:pt x="640337" y="351924"/>
                </a:cubicBezTo>
                <a:cubicBezTo>
                  <a:pt x="627733" y="360117"/>
                  <a:pt x="614341" y="367049"/>
                  <a:pt x="601264" y="374296"/>
                </a:cubicBezTo>
                <a:cubicBezTo>
                  <a:pt x="599373" y="375399"/>
                  <a:pt x="597168" y="376187"/>
                  <a:pt x="594962" y="376502"/>
                </a:cubicBezTo>
                <a:cubicBezTo>
                  <a:pt x="588660" y="377290"/>
                  <a:pt x="582988" y="374927"/>
                  <a:pt x="582358" y="368467"/>
                </a:cubicBezTo>
                <a:cubicBezTo>
                  <a:pt x="582042" y="365316"/>
                  <a:pt x="585824" y="360747"/>
                  <a:pt x="588975" y="358699"/>
                </a:cubicBezTo>
                <a:cubicBezTo>
                  <a:pt x="602367" y="349876"/>
                  <a:pt x="616074" y="341683"/>
                  <a:pt x="629781" y="333175"/>
                </a:cubicBezTo>
                <a:cubicBezTo>
                  <a:pt x="626945" y="325455"/>
                  <a:pt x="624897" y="319625"/>
                  <a:pt x="622534" y="314111"/>
                </a:cubicBezTo>
                <a:cubicBezTo>
                  <a:pt x="615129" y="297095"/>
                  <a:pt x="621903" y="272675"/>
                  <a:pt x="637816" y="259440"/>
                </a:cubicBezTo>
                <a:cubicBezTo>
                  <a:pt x="650105" y="249357"/>
                  <a:pt x="671375" y="256132"/>
                  <a:pt x="675629" y="272675"/>
                </a:cubicBezTo>
                <a:cubicBezTo>
                  <a:pt x="677835" y="281498"/>
                  <a:pt x="676417" y="291423"/>
                  <a:pt x="675629" y="300719"/>
                </a:cubicBezTo>
                <a:cubicBezTo>
                  <a:pt x="675156" y="306076"/>
                  <a:pt x="672635" y="311275"/>
                  <a:pt x="671217" y="316632"/>
                </a:cubicBezTo>
                <a:cubicBezTo>
                  <a:pt x="672163" y="317577"/>
                  <a:pt x="673108" y="318680"/>
                  <a:pt x="673896" y="319783"/>
                </a:cubicBezTo>
                <a:close/>
                <a:moveTo>
                  <a:pt x="646009" y="313481"/>
                </a:moveTo>
                <a:cubicBezTo>
                  <a:pt x="652311" y="302767"/>
                  <a:pt x="657038" y="294890"/>
                  <a:pt x="656250" y="283546"/>
                </a:cubicBezTo>
                <a:cubicBezTo>
                  <a:pt x="644591" y="294574"/>
                  <a:pt x="644276" y="295362"/>
                  <a:pt x="646009" y="313481"/>
                </a:cubicBezTo>
                <a:close/>
                <a:moveTo>
                  <a:pt x="760865" y="464102"/>
                </a:moveTo>
                <a:cubicBezTo>
                  <a:pt x="738650" y="469143"/>
                  <a:pt x="716120" y="474185"/>
                  <a:pt x="694850" y="482220"/>
                </a:cubicBezTo>
                <a:cubicBezTo>
                  <a:pt x="676102" y="489310"/>
                  <a:pt x="657195" y="495297"/>
                  <a:pt x="637501" y="498763"/>
                </a:cubicBezTo>
                <a:cubicBezTo>
                  <a:pt x="629781" y="500181"/>
                  <a:pt x="627260" y="505853"/>
                  <a:pt x="631672" y="512313"/>
                </a:cubicBezTo>
                <a:cubicBezTo>
                  <a:pt x="636398" y="519088"/>
                  <a:pt x="643331" y="521766"/>
                  <a:pt x="651523" y="523184"/>
                </a:cubicBezTo>
                <a:cubicBezTo>
                  <a:pt x="676102" y="527595"/>
                  <a:pt x="697844" y="518615"/>
                  <a:pt x="719901" y="510895"/>
                </a:cubicBezTo>
                <a:cubicBezTo>
                  <a:pt x="747000" y="501442"/>
                  <a:pt x="774730" y="495139"/>
                  <a:pt x="803562" y="494667"/>
                </a:cubicBezTo>
                <a:cubicBezTo>
                  <a:pt x="819947" y="494352"/>
                  <a:pt x="835703" y="490886"/>
                  <a:pt x="849883" y="481905"/>
                </a:cubicBezTo>
                <a:cubicBezTo>
                  <a:pt x="859021" y="476076"/>
                  <a:pt x="862014" y="469931"/>
                  <a:pt x="858705" y="462841"/>
                </a:cubicBezTo>
                <a:cubicBezTo>
                  <a:pt x="855554" y="456066"/>
                  <a:pt x="847992" y="453861"/>
                  <a:pt x="838381" y="457327"/>
                </a:cubicBezTo>
                <a:cubicBezTo>
                  <a:pt x="823414" y="462684"/>
                  <a:pt x="808288" y="466150"/>
                  <a:pt x="789225" y="462211"/>
                </a:cubicBezTo>
                <a:cubicBezTo>
                  <a:pt x="781977" y="462684"/>
                  <a:pt x="771106" y="461896"/>
                  <a:pt x="760865" y="464102"/>
                </a:cubicBezTo>
                <a:close/>
                <a:moveTo>
                  <a:pt x="300810" y="218476"/>
                </a:moveTo>
                <a:cubicBezTo>
                  <a:pt x="301283" y="209023"/>
                  <a:pt x="297344" y="200830"/>
                  <a:pt x="287733" y="196892"/>
                </a:cubicBezTo>
                <a:cubicBezTo>
                  <a:pt x="278595" y="193110"/>
                  <a:pt x="271190" y="197522"/>
                  <a:pt x="264731" y="203036"/>
                </a:cubicBezTo>
                <a:cubicBezTo>
                  <a:pt x="252914" y="213277"/>
                  <a:pt x="246927" y="225251"/>
                  <a:pt x="252757" y="241794"/>
                </a:cubicBezTo>
                <a:cubicBezTo>
                  <a:pt x="257956" y="256604"/>
                  <a:pt x="256380" y="257077"/>
                  <a:pt x="243934" y="266530"/>
                </a:cubicBezTo>
                <a:cubicBezTo>
                  <a:pt x="234165" y="274093"/>
                  <a:pt x="224397" y="278977"/>
                  <a:pt x="209430" y="273305"/>
                </a:cubicBezTo>
                <a:cubicBezTo>
                  <a:pt x="210690" y="279922"/>
                  <a:pt x="210532" y="284334"/>
                  <a:pt x="212423" y="287800"/>
                </a:cubicBezTo>
                <a:cubicBezTo>
                  <a:pt x="218568" y="299459"/>
                  <a:pt x="235111" y="306233"/>
                  <a:pt x="247085" y="300561"/>
                </a:cubicBezTo>
                <a:cubicBezTo>
                  <a:pt x="257956" y="295362"/>
                  <a:pt x="267567" y="287485"/>
                  <a:pt x="278438" y="280395"/>
                </a:cubicBezTo>
                <a:cubicBezTo>
                  <a:pt x="307585" y="289375"/>
                  <a:pt x="330273" y="275195"/>
                  <a:pt x="350440" y="257550"/>
                </a:cubicBezTo>
                <a:cubicBezTo>
                  <a:pt x="358790" y="256919"/>
                  <a:pt x="366983" y="258337"/>
                  <a:pt x="372970" y="255344"/>
                </a:cubicBezTo>
                <a:cubicBezTo>
                  <a:pt x="393136" y="245418"/>
                  <a:pt x="410940" y="231553"/>
                  <a:pt x="425592" y="214380"/>
                </a:cubicBezTo>
                <a:cubicBezTo>
                  <a:pt x="429531" y="209811"/>
                  <a:pt x="436148" y="203509"/>
                  <a:pt x="428901" y="196892"/>
                </a:cubicBezTo>
                <a:cubicBezTo>
                  <a:pt x="422441" y="191062"/>
                  <a:pt x="417715" y="198782"/>
                  <a:pt x="412988" y="201461"/>
                </a:cubicBezTo>
                <a:cubicBezTo>
                  <a:pt x="403062" y="206975"/>
                  <a:pt x="393609" y="213592"/>
                  <a:pt x="381162" y="221470"/>
                </a:cubicBezTo>
                <a:cubicBezTo>
                  <a:pt x="382265" y="213120"/>
                  <a:pt x="383368" y="208866"/>
                  <a:pt x="383368" y="204454"/>
                </a:cubicBezTo>
                <a:cubicBezTo>
                  <a:pt x="383368" y="183184"/>
                  <a:pt x="361783" y="169792"/>
                  <a:pt x="343035" y="180033"/>
                </a:cubicBezTo>
                <a:cubicBezTo>
                  <a:pt x="332163" y="186020"/>
                  <a:pt x="327909" y="196576"/>
                  <a:pt x="327594" y="208235"/>
                </a:cubicBezTo>
                <a:cubicBezTo>
                  <a:pt x="327279" y="217531"/>
                  <a:pt x="328855" y="226984"/>
                  <a:pt x="329800" y="238170"/>
                </a:cubicBezTo>
                <a:cubicBezTo>
                  <a:pt x="319559" y="243685"/>
                  <a:pt x="308530" y="249672"/>
                  <a:pt x="295769" y="256604"/>
                </a:cubicBezTo>
                <a:cubicBezTo>
                  <a:pt x="297659" y="241322"/>
                  <a:pt x="300180" y="229978"/>
                  <a:pt x="300810" y="218476"/>
                </a:cubicBezTo>
                <a:close/>
                <a:moveTo>
                  <a:pt x="364934" y="542090"/>
                </a:moveTo>
                <a:cubicBezTo>
                  <a:pt x="376278" y="536261"/>
                  <a:pt x="385574" y="531377"/>
                  <a:pt x="394082" y="526965"/>
                </a:cubicBezTo>
                <a:cubicBezTo>
                  <a:pt x="394712" y="514203"/>
                  <a:pt x="394712" y="502545"/>
                  <a:pt x="396287" y="491043"/>
                </a:cubicBezTo>
                <a:cubicBezTo>
                  <a:pt x="397390" y="482693"/>
                  <a:pt x="401644" y="475918"/>
                  <a:pt x="408892" y="470089"/>
                </a:cubicBezTo>
                <a:cubicBezTo>
                  <a:pt x="419133" y="462053"/>
                  <a:pt x="429058" y="467883"/>
                  <a:pt x="432997" y="477966"/>
                </a:cubicBezTo>
                <a:cubicBezTo>
                  <a:pt x="437566" y="489783"/>
                  <a:pt x="434730" y="501127"/>
                  <a:pt x="428901" y="511840"/>
                </a:cubicBezTo>
                <a:cubicBezTo>
                  <a:pt x="426853" y="515621"/>
                  <a:pt x="424489" y="519245"/>
                  <a:pt x="421811" y="523499"/>
                </a:cubicBezTo>
                <a:cubicBezTo>
                  <a:pt x="432997" y="530274"/>
                  <a:pt x="442135" y="525075"/>
                  <a:pt x="451116" y="521293"/>
                </a:cubicBezTo>
                <a:cubicBezTo>
                  <a:pt x="454740" y="519718"/>
                  <a:pt x="457576" y="516094"/>
                  <a:pt x="461042" y="515306"/>
                </a:cubicBezTo>
                <a:cubicBezTo>
                  <a:pt x="464665" y="514519"/>
                  <a:pt x="468919" y="516094"/>
                  <a:pt x="472858" y="516724"/>
                </a:cubicBezTo>
                <a:cubicBezTo>
                  <a:pt x="472070" y="520190"/>
                  <a:pt x="472543" y="525075"/>
                  <a:pt x="470495" y="527123"/>
                </a:cubicBezTo>
                <a:cubicBezTo>
                  <a:pt x="458521" y="538624"/>
                  <a:pt x="444341" y="546502"/>
                  <a:pt x="427010" y="545084"/>
                </a:cubicBezTo>
                <a:cubicBezTo>
                  <a:pt x="420393" y="544454"/>
                  <a:pt x="413933" y="542405"/>
                  <a:pt x="408892" y="541145"/>
                </a:cubicBezTo>
                <a:cubicBezTo>
                  <a:pt x="396760" y="548235"/>
                  <a:pt x="385731" y="555955"/>
                  <a:pt x="373600" y="561154"/>
                </a:cubicBezTo>
                <a:cubicBezTo>
                  <a:pt x="364619" y="565093"/>
                  <a:pt x="354378" y="565881"/>
                  <a:pt x="344768" y="568087"/>
                </a:cubicBezTo>
                <a:cubicBezTo>
                  <a:pt x="337678" y="569662"/>
                  <a:pt x="330588" y="570923"/>
                  <a:pt x="323656" y="573128"/>
                </a:cubicBezTo>
                <a:cubicBezTo>
                  <a:pt x="314517" y="575964"/>
                  <a:pt x="305694" y="575334"/>
                  <a:pt x="297974" y="569820"/>
                </a:cubicBezTo>
                <a:cubicBezTo>
                  <a:pt x="292302" y="565881"/>
                  <a:pt x="288521" y="560366"/>
                  <a:pt x="291042" y="551859"/>
                </a:cubicBezTo>
                <a:cubicBezTo>
                  <a:pt x="298447" y="549338"/>
                  <a:pt x="307585" y="559106"/>
                  <a:pt x="314202" y="548550"/>
                </a:cubicBezTo>
                <a:cubicBezTo>
                  <a:pt x="312627" y="543823"/>
                  <a:pt x="310579" y="538624"/>
                  <a:pt x="309161" y="533267"/>
                </a:cubicBezTo>
                <a:cubicBezTo>
                  <a:pt x="304434" y="515306"/>
                  <a:pt x="313257" y="496085"/>
                  <a:pt x="329958" y="488207"/>
                </a:cubicBezTo>
                <a:cubicBezTo>
                  <a:pt x="340514" y="483165"/>
                  <a:pt x="350755" y="485056"/>
                  <a:pt x="360208" y="491358"/>
                </a:cubicBezTo>
                <a:cubicBezTo>
                  <a:pt x="369188" y="497188"/>
                  <a:pt x="372339" y="506011"/>
                  <a:pt x="370921" y="516094"/>
                </a:cubicBezTo>
                <a:cubicBezTo>
                  <a:pt x="369819" y="523814"/>
                  <a:pt x="367455" y="531377"/>
                  <a:pt x="364934" y="542090"/>
                </a:cubicBezTo>
                <a:close/>
                <a:moveTo>
                  <a:pt x="329485" y="538782"/>
                </a:moveTo>
                <a:cubicBezTo>
                  <a:pt x="342089" y="531534"/>
                  <a:pt x="347761" y="520506"/>
                  <a:pt x="349967" y="506641"/>
                </a:cubicBezTo>
                <a:cubicBezTo>
                  <a:pt x="330745" y="505065"/>
                  <a:pt x="322080" y="519088"/>
                  <a:pt x="329485" y="538782"/>
                </a:cubicBezTo>
                <a:close/>
                <a:moveTo>
                  <a:pt x="264573" y="424398"/>
                </a:moveTo>
                <a:cubicBezTo>
                  <a:pt x="272451" y="421720"/>
                  <a:pt x="280013" y="417466"/>
                  <a:pt x="287103" y="413054"/>
                </a:cubicBezTo>
                <a:cubicBezTo>
                  <a:pt x="294981" y="408170"/>
                  <a:pt x="301913" y="405649"/>
                  <a:pt x="311997" y="408013"/>
                </a:cubicBezTo>
                <a:cubicBezTo>
                  <a:pt x="321292" y="410218"/>
                  <a:pt x="332163" y="408170"/>
                  <a:pt x="341774" y="405964"/>
                </a:cubicBezTo>
                <a:cubicBezTo>
                  <a:pt x="373127" y="398559"/>
                  <a:pt x="401487" y="383749"/>
                  <a:pt x="428586" y="366734"/>
                </a:cubicBezTo>
                <a:cubicBezTo>
                  <a:pt x="434100" y="363268"/>
                  <a:pt x="438512" y="357596"/>
                  <a:pt x="442135" y="352081"/>
                </a:cubicBezTo>
                <a:cubicBezTo>
                  <a:pt x="443711" y="349560"/>
                  <a:pt x="443553" y="344046"/>
                  <a:pt x="441663" y="341840"/>
                </a:cubicBezTo>
                <a:cubicBezTo>
                  <a:pt x="440087" y="339950"/>
                  <a:pt x="433785" y="339162"/>
                  <a:pt x="431737" y="340738"/>
                </a:cubicBezTo>
                <a:cubicBezTo>
                  <a:pt x="412515" y="355232"/>
                  <a:pt x="389670" y="361377"/>
                  <a:pt x="367928" y="369727"/>
                </a:cubicBezTo>
                <a:cubicBezTo>
                  <a:pt x="354693" y="374769"/>
                  <a:pt x="341301" y="380756"/>
                  <a:pt x="325861" y="379968"/>
                </a:cubicBezTo>
                <a:cubicBezTo>
                  <a:pt x="326334" y="371618"/>
                  <a:pt x="327752" y="364370"/>
                  <a:pt x="327122" y="357281"/>
                </a:cubicBezTo>
                <a:cubicBezTo>
                  <a:pt x="325861" y="338847"/>
                  <a:pt x="306325" y="330024"/>
                  <a:pt x="291357" y="340895"/>
                </a:cubicBezTo>
                <a:cubicBezTo>
                  <a:pt x="281589" y="347985"/>
                  <a:pt x="276547" y="357596"/>
                  <a:pt x="277177" y="369727"/>
                </a:cubicBezTo>
                <a:cubicBezTo>
                  <a:pt x="277492" y="374611"/>
                  <a:pt x="278123" y="379653"/>
                  <a:pt x="278753" y="384695"/>
                </a:cubicBezTo>
                <a:cubicBezTo>
                  <a:pt x="264573" y="393833"/>
                  <a:pt x="253229" y="407855"/>
                  <a:pt x="234008" y="402656"/>
                </a:cubicBezTo>
                <a:cubicBezTo>
                  <a:pt x="234323" y="421090"/>
                  <a:pt x="247400" y="430385"/>
                  <a:pt x="264573" y="42439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11613152" y="956824"/>
            <a:ext cx="1947958" cy="536147"/>
          </a:xfrm>
          <a:custGeom>
            <a:avLst/>
            <a:gdLst/>
            <a:ahLst/>
            <a:cxnLst/>
            <a:rect l="l" t="t" r="r" b="b"/>
            <a:pathLst>
              <a:path w="1947958" h="536147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1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4"/>
                  <a:pt x="1895855" y="446930"/>
                  <a:pt x="1813586" y="454066"/>
                </a:cubicBezTo>
                <a:cubicBezTo>
                  <a:pt x="1668123" y="465959"/>
                  <a:pt x="1522065" y="473690"/>
                  <a:pt x="1376603" y="482016"/>
                </a:cubicBezTo>
                <a:cubicBezTo>
                  <a:pt x="1238891" y="489746"/>
                  <a:pt x="1101775" y="496882"/>
                  <a:pt x="964063" y="502829"/>
                </a:cubicBezTo>
                <a:cubicBezTo>
                  <a:pt x="738120" y="512939"/>
                  <a:pt x="512176" y="521859"/>
                  <a:pt x="286829" y="530779"/>
                </a:cubicBezTo>
                <a:cubicBezTo>
                  <a:pt x="231983" y="533158"/>
                  <a:pt x="177733" y="533752"/>
                  <a:pt x="122886" y="535536"/>
                </a:cubicBezTo>
                <a:cubicBezTo>
                  <a:pt x="59098" y="538510"/>
                  <a:pt x="43598" y="532563"/>
                  <a:pt x="22136" y="473690"/>
                </a:cubicBezTo>
                <a:cubicBezTo>
                  <a:pt x="8424" y="436226"/>
                  <a:pt x="-4095" y="392814"/>
                  <a:pt x="1270" y="354160"/>
                </a:cubicBezTo>
                <a:cubicBezTo>
                  <a:pt x="12001" y="278042"/>
                  <a:pt x="32271" y="203113"/>
                  <a:pt x="54925" y="129968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6"/>
          <p:cNvSpPr/>
          <p:nvPr/>
        </p:nvSpPr>
        <p:spPr>
          <a:xfrm rot="13238">
            <a:off x="7528231" y="1998508"/>
            <a:ext cx="6156943" cy="252167"/>
          </a:xfrm>
          <a:custGeom>
            <a:avLst/>
            <a:gdLst/>
            <a:ahLst/>
            <a:cxnLst/>
            <a:rect l="l" t="t" r="r" b="b"/>
            <a:pathLst>
              <a:path w="6156943" h="252167" extrusionOk="0">
                <a:moveTo>
                  <a:pt x="5701536" y="78934"/>
                </a:moveTo>
                <a:cubicBezTo>
                  <a:pt x="5678318" y="99769"/>
                  <a:pt x="5653018" y="100662"/>
                  <a:pt x="5630694" y="99769"/>
                </a:cubicBezTo>
                <a:cubicBezTo>
                  <a:pt x="5595571" y="98579"/>
                  <a:pt x="5560746" y="104830"/>
                  <a:pt x="5525027" y="96198"/>
                </a:cubicBezTo>
                <a:cubicBezTo>
                  <a:pt x="5500620" y="90245"/>
                  <a:pt x="5472938" y="98281"/>
                  <a:pt x="5446745" y="99174"/>
                </a:cubicBezTo>
                <a:cubicBezTo>
                  <a:pt x="5409241" y="100365"/>
                  <a:pt x="5371141" y="103639"/>
                  <a:pt x="5333935" y="100662"/>
                </a:cubicBezTo>
                <a:cubicBezTo>
                  <a:pt x="5280655" y="96495"/>
                  <a:pt x="5227970" y="86673"/>
                  <a:pt x="5174988" y="80422"/>
                </a:cubicBezTo>
                <a:cubicBezTo>
                  <a:pt x="5156831" y="78338"/>
                  <a:pt x="5148795" y="69111"/>
                  <a:pt x="5143735" y="45299"/>
                </a:cubicBezTo>
                <a:cubicBezTo>
                  <a:pt x="5168142" y="41429"/>
                  <a:pt x="5190168" y="37858"/>
                  <a:pt x="5212492" y="34583"/>
                </a:cubicBezTo>
                <a:cubicBezTo>
                  <a:pt x="5227077" y="32500"/>
                  <a:pt x="5241960" y="31309"/>
                  <a:pt x="5256545" y="29821"/>
                </a:cubicBezTo>
                <a:cubicBezTo>
                  <a:pt x="5263986" y="50657"/>
                  <a:pt x="5280655" y="30416"/>
                  <a:pt x="5294049" y="37262"/>
                </a:cubicBezTo>
                <a:cubicBezTo>
                  <a:pt x="5307741" y="44406"/>
                  <a:pt x="5329172" y="42025"/>
                  <a:pt x="5348222" y="35179"/>
                </a:cubicBezTo>
                <a:cubicBezTo>
                  <a:pt x="5366081" y="28630"/>
                  <a:pt x="5387214" y="29226"/>
                  <a:pt x="5406859" y="28630"/>
                </a:cubicBezTo>
                <a:cubicBezTo>
                  <a:pt x="5447936" y="27440"/>
                  <a:pt x="5488714" y="27737"/>
                  <a:pt x="5529790" y="27737"/>
                </a:cubicBezTo>
                <a:cubicBezTo>
                  <a:pt x="5564020" y="27737"/>
                  <a:pt x="5598250" y="28035"/>
                  <a:pt x="5632480" y="27737"/>
                </a:cubicBezTo>
                <a:cubicBezTo>
                  <a:pt x="5646767" y="27737"/>
                  <a:pt x="5657483" y="30416"/>
                  <a:pt x="5666412" y="45001"/>
                </a:cubicBezTo>
                <a:cubicBezTo>
                  <a:pt x="5673556" y="58098"/>
                  <a:pt x="5688439" y="66730"/>
                  <a:pt x="5701536" y="78934"/>
                </a:cubicBezTo>
                <a:close/>
                <a:moveTo>
                  <a:pt x="1768949" y="172099"/>
                </a:moveTo>
                <a:cubicBezTo>
                  <a:pt x="1750793" y="158705"/>
                  <a:pt x="1729957" y="149180"/>
                  <a:pt x="1719241" y="127451"/>
                </a:cubicBezTo>
                <a:cubicBezTo>
                  <a:pt x="1717158" y="123284"/>
                  <a:pt x="1708823" y="118819"/>
                  <a:pt x="1704954" y="120010"/>
                </a:cubicBezTo>
                <a:cubicBezTo>
                  <a:pt x="1673701" y="128642"/>
                  <a:pt x="1645126" y="110187"/>
                  <a:pt x="1614468" y="111676"/>
                </a:cubicBezTo>
                <a:cubicBezTo>
                  <a:pt x="1595120" y="112569"/>
                  <a:pt x="1575773" y="112271"/>
                  <a:pt x="1556426" y="111378"/>
                </a:cubicBezTo>
                <a:cubicBezTo>
                  <a:pt x="1520707" y="110187"/>
                  <a:pt x="1485584" y="85780"/>
                  <a:pt x="1448973" y="108401"/>
                </a:cubicBezTo>
                <a:cubicBezTo>
                  <a:pt x="1447187" y="109592"/>
                  <a:pt x="1442722" y="106020"/>
                  <a:pt x="1439448" y="105723"/>
                </a:cubicBezTo>
                <a:cubicBezTo>
                  <a:pt x="1425161" y="104532"/>
                  <a:pt x="1410873" y="101555"/>
                  <a:pt x="1396884" y="103044"/>
                </a:cubicBezTo>
                <a:cubicBezTo>
                  <a:pt x="1362356" y="106913"/>
                  <a:pt x="1328126" y="113164"/>
                  <a:pt x="1293896" y="117926"/>
                </a:cubicBezTo>
                <a:cubicBezTo>
                  <a:pt x="1266214" y="121796"/>
                  <a:pt x="1261749" y="127749"/>
                  <a:pt x="1271870" y="151561"/>
                </a:cubicBezTo>
                <a:cubicBezTo>
                  <a:pt x="1274846" y="158705"/>
                  <a:pt x="1279311" y="164955"/>
                  <a:pt x="1284669" y="174183"/>
                </a:cubicBezTo>
                <a:cubicBezTo>
                  <a:pt x="1308481" y="174183"/>
                  <a:pt x="1333186" y="174480"/>
                  <a:pt x="1357891" y="174183"/>
                </a:cubicBezTo>
                <a:cubicBezTo>
                  <a:pt x="1390931" y="173587"/>
                  <a:pt x="1425756" y="165848"/>
                  <a:pt x="1457009" y="173587"/>
                </a:cubicBezTo>
                <a:cubicBezTo>
                  <a:pt x="1495407" y="183112"/>
                  <a:pt x="1534102" y="173290"/>
                  <a:pt x="1571606" y="183410"/>
                </a:cubicBezTo>
                <a:cubicBezTo>
                  <a:pt x="1587679" y="187875"/>
                  <a:pt x="1604943" y="191149"/>
                  <a:pt x="1621611" y="190554"/>
                </a:cubicBezTo>
                <a:cubicBezTo>
                  <a:pt x="1655544" y="189363"/>
                  <a:pt x="1688881" y="188470"/>
                  <a:pt x="1721623" y="200078"/>
                </a:cubicBezTo>
                <a:cubicBezTo>
                  <a:pt x="1725492" y="201567"/>
                  <a:pt x="1730552" y="200674"/>
                  <a:pt x="1734719" y="199483"/>
                </a:cubicBezTo>
                <a:cubicBezTo>
                  <a:pt x="1747221" y="195614"/>
                  <a:pt x="1759722" y="191149"/>
                  <a:pt x="1776391" y="185493"/>
                </a:cubicBezTo>
                <a:cubicBezTo>
                  <a:pt x="1773117" y="179243"/>
                  <a:pt x="1771926" y="174480"/>
                  <a:pt x="1768949" y="172099"/>
                </a:cubicBezTo>
                <a:close/>
                <a:moveTo>
                  <a:pt x="415523" y="174480"/>
                </a:moveTo>
                <a:cubicBezTo>
                  <a:pt x="413737" y="172099"/>
                  <a:pt x="406891" y="173885"/>
                  <a:pt x="402426" y="173290"/>
                </a:cubicBezTo>
                <a:cubicBezTo>
                  <a:pt x="362839" y="168825"/>
                  <a:pt x="323548" y="167634"/>
                  <a:pt x="283663" y="171206"/>
                </a:cubicBezTo>
                <a:cubicBezTo>
                  <a:pt x="255981" y="173885"/>
                  <a:pt x="227407" y="168230"/>
                  <a:pt x="199130" y="167634"/>
                </a:cubicBezTo>
                <a:cubicBezTo>
                  <a:pt x="183354" y="167337"/>
                  <a:pt x="167281" y="169718"/>
                  <a:pt x="151505" y="171504"/>
                </a:cubicBezTo>
                <a:cubicBezTo>
                  <a:pt x="143766" y="172397"/>
                  <a:pt x="136027" y="175373"/>
                  <a:pt x="128288" y="175969"/>
                </a:cubicBezTo>
                <a:cubicBezTo>
                  <a:pt x="110727" y="177457"/>
                  <a:pt x="92272" y="175671"/>
                  <a:pt x="75306" y="179243"/>
                </a:cubicBezTo>
                <a:cubicBezTo>
                  <a:pt x="45541" y="185791"/>
                  <a:pt x="16669" y="195911"/>
                  <a:pt x="0" y="226570"/>
                </a:cubicBezTo>
                <a:cubicBezTo>
                  <a:pt x="6251" y="239666"/>
                  <a:pt x="13394" y="252168"/>
                  <a:pt x="29170" y="252168"/>
                </a:cubicBezTo>
                <a:cubicBezTo>
                  <a:pt x="53875" y="252168"/>
                  <a:pt x="78878" y="250679"/>
                  <a:pt x="103583" y="249489"/>
                </a:cubicBezTo>
                <a:cubicBezTo>
                  <a:pt x="141087" y="248001"/>
                  <a:pt x="177103" y="227760"/>
                  <a:pt x="215500" y="242048"/>
                </a:cubicBezTo>
                <a:cubicBezTo>
                  <a:pt x="218477" y="243238"/>
                  <a:pt x="223537" y="244131"/>
                  <a:pt x="225621" y="242643"/>
                </a:cubicBezTo>
                <a:cubicBezTo>
                  <a:pt x="238717" y="232225"/>
                  <a:pt x="252112" y="239071"/>
                  <a:pt x="265804" y="238773"/>
                </a:cubicBezTo>
                <a:cubicBezTo>
                  <a:pt x="324441" y="237583"/>
                  <a:pt x="382781" y="237285"/>
                  <a:pt x="441121" y="241155"/>
                </a:cubicBezTo>
                <a:cubicBezTo>
                  <a:pt x="455111" y="242048"/>
                  <a:pt x="475946" y="235202"/>
                  <a:pt x="486960" y="213473"/>
                </a:cubicBezTo>
                <a:cubicBezTo>
                  <a:pt x="461064" y="203055"/>
                  <a:pt x="433085" y="197697"/>
                  <a:pt x="415523" y="174480"/>
                </a:cubicBezTo>
                <a:close/>
                <a:moveTo>
                  <a:pt x="2970573" y="108401"/>
                </a:moveTo>
                <a:cubicBezTo>
                  <a:pt x="2951523" y="98876"/>
                  <a:pt x="2937236" y="81613"/>
                  <a:pt x="2909554" y="84291"/>
                </a:cubicBezTo>
                <a:cubicBezTo>
                  <a:pt x="2865799" y="88459"/>
                  <a:pt x="2821151" y="84887"/>
                  <a:pt x="2777099" y="84291"/>
                </a:cubicBezTo>
                <a:cubicBezTo>
                  <a:pt x="2719652" y="83696"/>
                  <a:pt x="2663395" y="89649"/>
                  <a:pt x="2606544" y="94412"/>
                </a:cubicBezTo>
                <a:cubicBezTo>
                  <a:pt x="2583029" y="96198"/>
                  <a:pt x="2558622" y="106913"/>
                  <a:pt x="2537191" y="105723"/>
                </a:cubicBezTo>
                <a:cubicBezTo>
                  <a:pt x="2514272" y="104830"/>
                  <a:pt x="2499687" y="114354"/>
                  <a:pt x="2481232" y="119117"/>
                </a:cubicBezTo>
                <a:cubicBezTo>
                  <a:pt x="2488376" y="149477"/>
                  <a:pt x="2495519" y="155728"/>
                  <a:pt x="2522903" y="154835"/>
                </a:cubicBezTo>
                <a:cubicBezTo>
                  <a:pt x="2560408" y="153645"/>
                  <a:pt x="2597912" y="150668"/>
                  <a:pt x="2635416" y="150073"/>
                </a:cubicBezTo>
                <a:cubicBezTo>
                  <a:pt x="2695542" y="149180"/>
                  <a:pt x="2755370" y="149477"/>
                  <a:pt x="2815496" y="149477"/>
                </a:cubicBezTo>
                <a:cubicBezTo>
                  <a:pt x="2839010" y="149477"/>
                  <a:pt x="2862823" y="150668"/>
                  <a:pt x="2886337" y="150668"/>
                </a:cubicBezTo>
                <a:cubicBezTo>
                  <a:pt x="2925627" y="150966"/>
                  <a:pt x="2964917" y="150668"/>
                  <a:pt x="3004208" y="150668"/>
                </a:cubicBezTo>
                <a:cubicBezTo>
                  <a:pt x="3004803" y="147989"/>
                  <a:pt x="3005398" y="145608"/>
                  <a:pt x="3005994" y="142929"/>
                </a:cubicBezTo>
                <a:cubicBezTo>
                  <a:pt x="2994385" y="131321"/>
                  <a:pt x="2984860" y="115247"/>
                  <a:pt x="2970573" y="108401"/>
                </a:cubicBezTo>
                <a:close/>
                <a:moveTo>
                  <a:pt x="4906208" y="93221"/>
                </a:moveTo>
                <a:cubicBezTo>
                  <a:pt x="4874657" y="89649"/>
                  <a:pt x="4843105" y="83399"/>
                  <a:pt x="4811257" y="83696"/>
                </a:cubicBezTo>
                <a:cubicBezTo>
                  <a:pt x="4780896" y="83696"/>
                  <a:pt x="4749345" y="75957"/>
                  <a:pt x="4719877" y="91733"/>
                </a:cubicBezTo>
                <a:cubicBezTo>
                  <a:pt x="4713924" y="95007"/>
                  <a:pt x="4699339" y="94412"/>
                  <a:pt x="4697851" y="91435"/>
                </a:cubicBezTo>
                <a:cubicBezTo>
                  <a:pt x="4688922" y="72981"/>
                  <a:pt x="4672253" y="83101"/>
                  <a:pt x="4661537" y="82506"/>
                </a:cubicBezTo>
                <a:cubicBezTo>
                  <a:pt x="4615699" y="79827"/>
                  <a:pt x="4569265" y="79231"/>
                  <a:pt x="4525510" y="105723"/>
                </a:cubicBezTo>
                <a:cubicBezTo>
                  <a:pt x="4535035" y="134297"/>
                  <a:pt x="4547239" y="139655"/>
                  <a:pt x="4584148" y="139953"/>
                </a:cubicBezTo>
                <a:cubicBezTo>
                  <a:pt x="4645464" y="140548"/>
                  <a:pt x="4707078" y="142929"/>
                  <a:pt x="4768395" y="145608"/>
                </a:cubicBezTo>
                <a:cubicBezTo>
                  <a:pt x="4826437" y="147989"/>
                  <a:pt x="4884777" y="152156"/>
                  <a:pt x="4942819" y="155133"/>
                </a:cubicBezTo>
                <a:cubicBezTo>
                  <a:pt x="4945200" y="155133"/>
                  <a:pt x="4947879" y="151561"/>
                  <a:pt x="4953237" y="147394"/>
                </a:cubicBezTo>
                <a:cubicBezTo>
                  <a:pt x="4937759" y="129535"/>
                  <a:pt x="4922579" y="111973"/>
                  <a:pt x="4906803" y="93816"/>
                </a:cubicBezTo>
                <a:cubicBezTo>
                  <a:pt x="4906803" y="93221"/>
                  <a:pt x="4906506" y="93221"/>
                  <a:pt x="4906208" y="93221"/>
                </a:cubicBezTo>
                <a:close/>
                <a:moveTo>
                  <a:pt x="4907101" y="93221"/>
                </a:moveTo>
                <a:lnTo>
                  <a:pt x="4907101" y="93221"/>
                </a:lnTo>
                <a:cubicBezTo>
                  <a:pt x="4907696" y="93221"/>
                  <a:pt x="4907994" y="92923"/>
                  <a:pt x="4907101" y="93221"/>
                </a:cubicBezTo>
                <a:close/>
                <a:moveTo>
                  <a:pt x="2203225" y="110783"/>
                </a:moveTo>
                <a:cubicBezTo>
                  <a:pt x="2184175" y="114057"/>
                  <a:pt x="2161851" y="105723"/>
                  <a:pt x="2142503" y="97984"/>
                </a:cubicBezTo>
                <a:cubicBezTo>
                  <a:pt x="2119584" y="89054"/>
                  <a:pt x="2098748" y="94709"/>
                  <a:pt x="2076127" y="97091"/>
                </a:cubicBezTo>
                <a:cubicBezTo>
                  <a:pt x="2043385" y="100960"/>
                  <a:pt x="2009453" y="95305"/>
                  <a:pt x="1976116" y="96495"/>
                </a:cubicBezTo>
                <a:cubicBezTo>
                  <a:pt x="1962126" y="97091"/>
                  <a:pt x="1946648" y="101258"/>
                  <a:pt x="1934742" y="108699"/>
                </a:cubicBezTo>
                <a:cubicBezTo>
                  <a:pt x="1915990" y="120308"/>
                  <a:pt x="1918073" y="142036"/>
                  <a:pt x="1937421" y="152752"/>
                </a:cubicBezTo>
                <a:cubicBezTo>
                  <a:pt x="1944267" y="156621"/>
                  <a:pt x="1952601" y="158407"/>
                  <a:pt x="1960340" y="158705"/>
                </a:cubicBezTo>
                <a:cubicBezTo>
                  <a:pt x="2002309" y="159895"/>
                  <a:pt x="2044576" y="161681"/>
                  <a:pt x="2086545" y="160788"/>
                </a:cubicBezTo>
                <a:cubicBezTo>
                  <a:pt x="2133872" y="159895"/>
                  <a:pt x="2180305" y="170313"/>
                  <a:pt x="2227632" y="166444"/>
                </a:cubicBezTo>
                <a:cubicBezTo>
                  <a:pt x="2231502" y="166146"/>
                  <a:pt x="2235371" y="169718"/>
                  <a:pt x="2239538" y="171206"/>
                </a:cubicBezTo>
                <a:cubicBezTo>
                  <a:pt x="2266327" y="179838"/>
                  <a:pt x="2292818" y="184005"/>
                  <a:pt x="2329132" y="170909"/>
                </a:cubicBezTo>
                <a:cubicBezTo>
                  <a:pt x="2313654" y="160788"/>
                  <a:pt x="2303831" y="156026"/>
                  <a:pt x="2296092" y="148882"/>
                </a:cubicBezTo>
                <a:cubicBezTo>
                  <a:pt x="2269899" y="124772"/>
                  <a:pt x="2244301" y="103937"/>
                  <a:pt x="2203225" y="110783"/>
                </a:cubicBezTo>
                <a:close/>
                <a:moveTo>
                  <a:pt x="4199581" y="108104"/>
                </a:moveTo>
                <a:cubicBezTo>
                  <a:pt x="4182317" y="85780"/>
                  <a:pt x="4160886" y="106913"/>
                  <a:pt x="4142133" y="100662"/>
                </a:cubicBezTo>
                <a:cubicBezTo>
                  <a:pt x="4134692" y="98281"/>
                  <a:pt x="4126656" y="96793"/>
                  <a:pt x="4118619" y="96198"/>
                </a:cubicBezTo>
                <a:cubicBezTo>
                  <a:pt x="4109689" y="95305"/>
                  <a:pt x="4099867" y="93816"/>
                  <a:pt x="4091532" y="96495"/>
                </a:cubicBezTo>
                <a:cubicBezTo>
                  <a:pt x="4075459" y="101555"/>
                  <a:pt x="4059981" y="114057"/>
                  <a:pt x="4043908" y="97091"/>
                </a:cubicBezTo>
                <a:cubicBezTo>
                  <a:pt x="4018608" y="104532"/>
                  <a:pt x="3993307" y="87268"/>
                  <a:pt x="3967412" y="96793"/>
                </a:cubicBezTo>
                <a:cubicBezTo>
                  <a:pt x="3960565" y="99174"/>
                  <a:pt x="3951636" y="97091"/>
                  <a:pt x="3943897" y="96198"/>
                </a:cubicBezTo>
                <a:cubicBezTo>
                  <a:pt x="3909667" y="92328"/>
                  <a:pt x="3875139" y="83101"/>
                  <a:pt x="3843290" y="105723"/>
                </a:cubicBezTo>
                <a:cubicBezTo>
                  <a:pt x="3840612" y="107508"/>
                  <a:pt x="3834361" y="103044"/>
                  <a:pt x="3830194" y="103937"/>
                </a:cubicBezTo>
                <a:cubicBezTo>
                  <a:pt x="3824241" y="105127"/>
                  <a:pt x="3818585" y="108699"/>
                  <a:pt x="3813227" y="110783"/>
                </a:cubicBezTo>
                <a:cubicBezTo>
                  <a:pt x="3816799" y="131618"/>
                  <a:pt x="3830491" y="136381"/>
                  <a:pt x="3846267" y="137571"/>
                </a:cubicBezTo>
                <a:cubicBezTo>
                  <a:pt x="3888236" y="141441"/>
                  <a:pt x="3930205" y="145013"/>
                  <a:pt x="3972174" y="148882"/>
                </a:cubicBezTo>
                <a:cubicBezTo>
                  <a:pt x="4045396" y="155728"/>
                  <a:pt x="4118917" y="161979"/>
                  <a:pt x="4192734" y="162277"/>
                </a:cubicBezTo>
                <a:cubicBezTo>
                  <a:pt x="4208213" y="162277"/>
                  <a:pt x="4223690" y="157812"/>
                  <a:pt x="4244526" y="154538"/>
                </a:cubicBezTo>
                <a:cubicBezTo>
                  <a:pt x="4226072" y="135488"/>
                  <a:pt x="4211189" y="122986"/>
                  <a:pt x="4199581" y="108104"/>
                </a:cubicBezTo>
                <a:close/>
                <a:moveTo>
                  <a:pt x="989695" y="134297"/>
                </a:moveTo>
                <a:cubicBezTo>
                  <a:pt x="981658" y="134595"/>
                  <a:pt x="973324" y="138464"/>
                  <a:pt x="966180" y="136678"/>
                </a:cubicBezTo>
                <a:cubicBezTo>
                  <a:pt x="944452" y="131618"/>
                  <a:pt x="921830" y="139953"/>
                  <a:pt x="900399" y="131023"/>
                </a:cubicBezTo>
                <a:cubicBezTo>
                  <a:pt x="896232" y="129237"/>
                  <a:pt x="887898" y="131023"/>
                  <a:pt x="884921" y="134297"/>
                </a:cubicBezTo>
                <a:cubicBezTo>
                  <a:pt x="874206" y="145906"/>
                  <a:pt x="863788" y="137869"/>
                  <a:pt x="853370" y="135190"/>
                </a:cubicBezTo>
                <a:cubicBezTo>
                  <a:pt x="847119" y="133404"/>
                  <a:pt x="840869" y="128642"/>
                  <a:pt x="834916" y="129237"/>
                </a:cubicBezTo>
                <a:cubicBezTo>
                  <a:pt x="803960" y="132214"/>
                  <a:pt x="773004" y="136976"/>
                  <a:pt x="742346" y="140548"/>
                </a:cubicBezTo>
                <a:cubicBezTo>
                  <a:pt x="736690" y="141143"/>
                  <a:pt x="731035" y="141441"/>
                  <a:pt x="725082" y="141441"/>
                </a:cubicBezTo>
                <a:cubicBezTo>
                  <a:pt x="688470" y="142036"/>
                  <a:pt x="652454" y="143822"/>
                  <a:pt x="621796" y="172694"/>
                </a:cubicBezTo>
                <a:cubicBezTo>
                  <a:pt x="641739" y="191744"/>
                  <a:pt x="643823" y="193232"/>
                  <a:pt x="670909" y="192340"/>
                </a:cubicBezTo>
                <a:cubicBezTo>
                  <a:pt x="722105" y="190851"/>
                  <a:pt x="773599" y="188172"/>
                  <a:pt x="824795" y="187279"/>
                </a:cubicBezTo>
                <a:cubicBezTo>
                  <a:pt x="874503" y="186386"/>
                  <a:pt x="924211" y="198888"/>
                  <a:pt x="973622" y="186089"/>
                </a:cubicBezTo>
                <a:cubicBezTo>
                  <a:pt x="975705" y="185493"/>
                  <a:pt x="978384" y="185493"/>
                  <a:pt x="980468" y="186386"/>
                </a:cubicBezTo>
                <a:cubicBezTo>
                  <a:pt x="1005768" y="196804"/>
                  <a:pt x="1028390" y="181624"/>
                  <a:pt x="1060834" y="180433"/>
                </a:cubicBezTo>
                <a:cubicBezTo>
                  <a:pt x="1035236" y="163765"/>
                  <a:pt x="1016781" y="151561"/>
                  <a:pt x="998327" y="139357"/>
                </a:cubicBezTo>
                <a:cubicBezTo>
                  <a:pt x="995648" y="137869"/>
                  <a:pt x="992671" y="134297"/>
                  <a:pt x="989695" y="134297"/>
                </a:cubicBezTo>
                <a:close/>
                <a:moveTo>
                  <a:pt x="3378357" y="101555"/>
                </a:moveTo>
                <a:cubicBezTo>
                  <a:pt x="3328351" y="101853"/>
                  <a:pt x="3278346" y="102151"/>
                  <a:pt x="3229531" y="119712"/>
                </a:cubicBezTo>
                <a:cubicBezTo>
                  <a:pt x="3231019" y="139357"/>
                  <a:pt x="3238163" y="151561"/>
                  <a:pt x="3256915" y="155133"/>
                </a:cubicBezTo>
                <a:cubicBezTo>
                  <a:pt x="3275964" y="158407"/>
                  <a:pt x="3295014" y="162872"/>
                  <a:pt x="3314064" y="164360"/>
                </a:cubicBezTo>
                <a:cubicBezTo>
                  <a:pt x="3354842" y="167634"/>
                  <a:pt x="3395919" y="170611"/>
                  <a:pt x="3436697" y="171504"/>
                </a:cubicBezTo>
                <a:cubicBezTo>
                  <a:pt x="3480750" y="172694"/>
                  <a:pt x="3525100" y="171801"/>
                  <a:pt x="3569450" y="171801"/>
                </a:cubicBezTo>
                <a:cubicBezTo>
                  <a:pt x="3571236" y="168230"/>
                  <a:pt x="3572724" y="164955"/>
                  <a:pt x="3574510" y="161384"/>
                </a:cubicBezTo>
                <a:cubicBezTo>
                  <a:pt x="3559032" y="142929"/>
                  <a:pt x="3543554" y="124475"/>
                  <a:pt x="3524504" y="101555"/>
                </a:cubicBezTo>
                <a:cubicBezTo>
                  <a:pt x="3478666" y="101555"/>
                  <a:pt x="3428660" y="101258"/>
                  <a:pt x="3378357" y="101555"/>
                </a:cubicBezTo>
                <a:close/>
                <a:moveTo>
                  <a:pt x="6113189" y="1544"/>
                </a:moveTo>
                <a:cubicBezTo>
                  <a:pt x="6077471" y="1544"/>
                  <a:pt x="6040859" y="-2623"/>
                  <a:pt x="6005439" y="2735"/>
                </a:cubicBezTo>
                <a:cubicBezTo>
                  <a:pt x="5971804" y="8092"/>
                  <a:pt x="5936979" y="11069"/>
                  <a:pt x="5904237" y="23273"/>
                </a:cubicBezTo>
                <a:cubicBezTo>
                  <a:pt x="5887866" y="29523"/>
                  <a:pt x="5870900" y="34881"/>
                  <a:pt x="5855422" y="40239"/>
                </a:cubicBezTo>
                <a:cubicBezTo>
                  <a:pt x="5858101" y="74171"/>
                  <a:pt x="5864351" y="81017"/>
                  <a:pt x="5889354" y="78338"/>
                </a:cubicBezTo>
                <a:cubicBezTo>
                  <a:pt x="5915548" y="75660"/>
                  <a:pt x="5941741" y="70004"/>
                  <a:pt x="5967935" y="69111"/>
                </a:cubicBezTo>
                <a:cubicBezTo>
                  <a:pt x="6010201" y="67623"/>
                  <a:pt x="6051575" y="55419"/>
                  <a:pt x="6094735" y="65539"/>
                </a:cubicBezTo>
                <a:cubicBezTo>
                  <a:pt x="6112296" y="69706"/>
                  <a:pt x="6132239" y="64944"/>
                  <a:pt x="6156944" y="64051"/>
                </a:cubicBezTo>
                <a:cubicBezTo>
                  <a:pt x="6140275" y="40239"/>
                  <a:pt x="6127774" y="22380"/>
                  <a:pt x="6113189" y="154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6"/>
          <p:cNvSpPr/>
          <p:nvPr/>
        </p:nvSpPr>
        <p:spPr>
          <a:xfrm rot="1261897">
            <a:off x="10885082" y="8413105"/>
            <a:ext cx="978025" cy="829220"/>
          </a:xfrm>
          <a:custGeom>
            <a:avLst/>
            <a:gdLst/>
            <a:ahLst/>
            <a:cxnLst/>
            <a:rect l="l" t="t" r="r" b="b"/>
            <a:pathLst>
              <a:path w="978025" h="829220" extrusionOk="0">
                <a:moveTo>
                  <a:pt x="362981" y="828703"/>
                </a:moveTo>
                <a:cubicBezTo>
                  <a:pt x="274419" y="822420"/>
                  <a:pt x="229619" y="815859"/>
                  <a:pt x="208011" y="805988"/>
                </a:cubicBezTo>
                <a:cubicBezTo>
                  <a:pt x="190235" y="797877"/>
                  <a:pt x="173835" y="783089"/>
                  <a:pt x="164133" y="766443"/>
                </a:cubicBezTo>
                <a:cubicBezTo>
                  <a:pt x="156497" y="753353"/>
                  <a:pt x="128390" y="676183"/>
                  <a:pt x="128390" y="668325"/>
                </a:cubicBezTo>
                <a:cubicBezTo>
                  <a:pt x="128390" y="660443"/>
                  <a:pt x="141856" y="651279"/>
                  <a:pt x="153432" y="651279"/>
                </a:cubicBezTo>
                <a:cubicBezTo>
                  <a:pt x="158963" y="651279"/>
                  <a:pt x="171261" y="654359"/>
                  <a:pt x="180771" y="658116"/>
                </a:cubicBezTo>
                <a:cubicBezTo>
                  <a:pt x="219963" y="673625"/>
                  <a:pt x="293393" y="680308"/>
                  <a:pt x="429804" y="680792"/>
                </a:cubicBezTo>
                <a:cubicBezTo>
                  <a:pt x="530818" y="681153"/>
                  <a:pt x="556398" y="678925"/>
                  <a:pt x="642994" y="662248"/>
                </a:cubicBezTo>
                <a:cubicBezTo>
                  <a:pt x="678599" y="655389"/>
                  <a:pt x="801959" y="618616"/>
                  <a:pt x="837602" y="604229"/>
                </a:cubicBezTo>
                <a:cubicBezTo>
                  <a:pt x="866816" y="592437"/>
                  <a:pt x="912038" y="570160"/>
                  <a:pt x="914350" y="566427"/>
                </a:cubicBezTo>
                <a:cubicBezTo>
                  <a:pt x="915210" y="565029"/>
                  <a:pt x="913390" y="561595"/>
                  <a:pt x="910302" y="558799"/>
                </a:cubicBezTo>
                <a:cubicBezTo>
                  <a:pt x="902543" y="551778"/>
                  <a:pt x="903073" y="539211"/>
                  <a:pt x="911408" y="532650"/>
                </a:cubicBezTo>
                <a:cubicBezTo>
                  <a:pt x="915110" y="529739"/>
                  <a:pt x="918997" y="524646"/>
                  <a:pt x="920050" y="521328"/>
                </a:cubicBezTo>
                <a:cubicBezTo>
                  <a:pt x="921102" y="518009"/>
                  <a:pt x="923706" y="513846"/>
                  <a:pt x="925834" y="512087"/>
                </a:cubicBezTo>
                <a:cubicBezTo>
                  <a:pt x="929091" y="509383"/>
                  <a:pt x="929076" y="506548"/>
                  <a:pt x="925711" y="494058"/>
                </a:cubicBezTo>
                <a:cubicBezTo>
                  <a:pt x="923514" y="485907"/>
                  <a:pt x="914580" y="444687"/>
                  <a:pt x="905862" y="402461"/>
                </a:cubicBezTo>
                <a:cubicBezTo>
                  <a:pt x="890552" y="328340"/>
                  <a:pt x="881203" y="295977"/>
                  <a:pt x="874451" y="293780"/>
                </a:cubicBezTo>
                <a:cubicBezTo>
                  <a:pt x="872684" y="293204"/>
                  <a:pt x="863512" y="299511"/>
                  <a:pt x="854087" y="307792"/>
                </a:cubicBezTo>
                <a:cubicBezTo>
                  <a:pt x="685458" y="455810"/>
                  <a:pt x="666600" y="471566"/>
                  <a:pt x="653841" y="475084"/>
                </a:cubicBezTo>
                <a:cubicBezTo>
                  <a:pt x="623990" y="483311"/>
                  <a:pt x="604424" y="456287"/>
                  <a:pt x="554962" y="338495"/>
                </a:cubicBezTo>
                <a:cubicBezTo>
                  <a:pt x="542157" y="307999"/>
                  <a:pt x="529920" y="281228"/>
                  <a:pt x="527776" y="279001"/>
                </a:cubicBezTo>
                <a:cubicBezTo>
                  <a:pt x="524427" y="275529"/>
                  <a:pt x="519503" y="279377"/>
                  <a:pt x="493178" y="306017"/>
                </a:cubicBezTo>
                <a:cubicBezTo>
                  <a:pt x="476301" y="323101"/>
                  <a:pt x="446704" y="357861"/>
                  <a:pt x="427407" y="383264"/>
                </a:cubicBezTo>
                <a:cubicBezTo>
                  <a:pt x="390528" y="431820"/>
                  <a:pt x="373244" y="449588"/>
                  <a:pt x="354439" y="458253"/>
                </a:cubicBezTo>
                <a:cubicBezTo>
                  <a:pt x="330388" y="469338"/>
                  <a:pt x="317244" y="464145"/>
                  <a:pt x="270478" y="425137"/>
                </a:cubicBezTo>
                <a:cubicBezTo>
                  <a:pt x="213879" y="377918"/>
                  <a:pt x="140074" y="332435"/>
                  <a:pt x="112896" y="328025"/>
                </a:cubicBezTo>
                <a:lnTo>
                  <a:pt x="102380" y="326320"/>
                </a:lnTo>
                <a:lnTo>
                  <a:pt x="104277" y="337389"/>
                </a:lnTo>
                <a:cubicBezTo>
                  <a:pt x="109193" y="366065"/>
                  <a:pt x="124165" y="427526"/>
                  <a:pt x="133191" y="456102"/>
                </a:cubicBezTo>
                <a:cubicBezTo>
                  <a:pt x="145389" y="494726"/>
                  <a:pt x="192862" y="616942"/>
                  <a:pt x="197963" y="622857"/>
                </a:cubicBezTo>
                <a:cubicBezTo>
                  <a:pt x="205045" y="631068"/>
                  <a:pt x="205483" y="638735"/>
                  <a:pt x="199315" y="646578"/>
                </a:cubicBezTo>
                <a:cubicBezTo>
                  <a:pt x="191818" y="656111"/>
                  <a:pt x="179995" y="656564"/>
                  <a:pt x="171607" y="647638"/>
                </a:cubicBezTo>
                <a:cubicBezTo>
                  <a:pt x="164655" y="640233"/>
                  <a:pt x="119978" y="528940"/>
                  <a:pt x="103094" y="476943"/>
                </a:cubicBezTo>
                <a:cubicBezTo>
                  <a:pt x="84059" y="418316"/>
                  <a:pt x="68672" y="350679"/>
                  <a:pt x="68672" y="325606"/>
                </a:cubicBezTo>
                <a:cubicBezTo>
                  <a:pt x="68672" y="300832"/>
                  <a:pt x="89835" y="287066"/>
                  <a:pt x="118688" y="293058"/>
                </a:cubicBezTo>
                <a:cubicBezTo>
                  <a:pt x="151035" y="299772"/>
                  <a:pt x="229911" y="345255"/>
                  <a:pt x="274826" y="383103"/>
                </a:cubicBezTo>
                <a:cubicBezTo>
                  <a:pt x="318581" y="419968"/>
                  <a:pt x="327784" y="426651"/>
                  <a:pt x="334774" y="426651"/>
                </a:cubicBezTo>
                <a:cubicBezTo>
                  <a:pt x="345206" y="426651"/>
                  <a:pt x="366638" y="405342"/>
                  <a:pt x="397702" y="364091"/>
                </a:cubicBezTo>
                <a:cubicBezTo>
                  <a:pt x="444883" y="301431"/>
                  <a:pt x="488715" y="255587"/>
                  <a:pt x="514210" y="242228"/>
                </a:cubicBezTo>
                <a:cubicBezTo>
                  <a:pt x="523029" y="237604"/>
                  <a:pt x="538331" y="238195"/>
                  <a:pt x="545828" y="243450"/>
                </a:cubicBezTo>
                <a:cubicBezTo>
                  <a:pt x="553694" y="248958"/>
                  <a:pt x="565870" y="272955"/>
                  <a:pt x="589022" y="328548"/>
                </a:cubicBezTo>
                <a:cubicBezTo>
                  <a:pt x="609271" y="377165"/>
                  <a:pt x="632501" y="425375"/>
                  <a:pt x="639322" y="432911"/>
                </a:cubicBezTo>
                <a:cubicBezTo>
                  <a:pt x="647964" y="442460"/>
                  <a:pt x="634898" y="452569"/>
                  <a:pt x="798226" y="309973"/>
                </a:cubicBezTo>
                <a:cubicBezTo>
                  <a:pt x="855162" y="260265"/>
                  <a:pt x="865064" y="253221"/>
                  <a:pt x="877992" y="253206"/>
                </a:cubicBezTo>
                <a:cubicBezTo>
                  <a:pt x="904640" y="253175"/>
                  <a:pt x="918045" y="283779"/>
                  <a:pt x="940314" y="395547"/>
                </a:cubicBezTo>
                <a:cubicBezTo>
                  <a:pt x="947496" y="431575"/>
                  <a:pt x="957129" y="474446"/>
                  <a:pt x="961730" y="490801"/>
                </a:cubicBezTo>
                <a:cubicBezTo>
                  <a:pt x="971302" y="524900"/>
                  <a:pt x="971786" y="531007"/>
                  <a:pt x="965633" y="539787"/>
                </a:cubicBezTo>
                <a:cubicBezTo>
                  <a:pt x="961531" y="545640"/>
                  <a:pt x="961631" y="546700"/>
                  <a:pt x="966893" y="553391"/>
                </a:cubicBezTo>
                <a:cubicBezTo>
                  <a:pt x="976326" y="565382"/>
                  <a:pt x="979544" y="588888"/>
                  <a:pt x="977378" y="629962"/>
                </a:cubicBezTo>
                <a:cubicBezTo>
                  <a:pt x="974067" y="692891"/>
                  <a:pt x="965840" y="719070"/>
                  <a:pt x="943095" y="739027"/>
                </a:cubicBezTo>
                <a:cubicBezTo>
                  <a:pt x="927616" y="752624"/>
                  <a:pt x="916078" y="757478"/>
                  <a:pt x="859134" y="774394"/>
                </a:cubicBezTo>
                <a:cubicBezTo>
                  <a:pt x="798118" y="792515"/>
                  <a:pt x="794585" y="793390"/>
                  <a:pt x="730135" y="806419"/>
                </a:cubicBezTo>
                <a:cubicBezTo>
                  <a:pt x="627731" y="827105"/>
                  <a:pt x="616085" y="828212"/>
                  <a:pt x="490950" y="828995"/>
                </a:cubicBezTo>
                <a:cubicBezTo>
                  <a:pt x="428383" y="829387"/>
                  <a:pt x="370801" y="829256"/>
                  <a:pt x="362981" y="828703"/>
                </a:cubicBezTo>
                <a:lnTo>
                  <a:pt x="362981" y="828703"/>
                </a:lnTo>
                <a:lnTo>
                  <a:pt x="362981" y="828703"/>
                </a:lnTo>
                <a:close/>
                <a:moveTo>
                  <a:pt x="621747" y="789327"/>
                </a:moveTo>
                <a:cubicBezTo>
                  <a:pt x="659625" y="784357"/>
                  <a:pt x="663719" y="783612"/>
                  <a:pt x="742595" y="767480"/>
                </a:cubicBezTo>
                <a:cubicBezTo>
                  <a:pt x="792226" y="757325"/>
                  <a:pt x="861807" y="738566"/>
                  <a:pt x="895737" y="726191"/>
                </a:cubicBezTo>
                <a:cubicBezTo>
                  <a:pt x="909887" y="721029"/>
                  <a:pt x="925911" y="707970"/>
                  <a:pt x="931603" y="696954"/>
                </a:cubicBezTo>
                <a:cubicBezTo>
                  <a:pt x="936926" y="686661"/>
                  <a:pt x="941643" y="650403"/>
                  <a:pt x="941643" y="619799"/>
                </a:cubicBezTo>
                <a:cubicBezTo>
                  <a:pt x="941643" y="605834"/>
                  <a:pt x="941182" y="594411"/>
                  <a:pt x="940613" y="594411"/>
                </a:cubicBezTo>
                <a:cubicBezTo>
                  <a:pt x="940053" y="594411"/>
                  <a:pt x="921816" y="603284"/>
                  <a:pt x="900093" y="614115"/>
                </a:cubicBezTo>
                <a:cubicBezTo>
                  <a:pt x="851636" y="638289"/>
                  <a:pt x="836972" y="643843"/>
                  <a:pt x="759656" y="667265"/>
                </a:cubicBezTo>
                <a:cubicBezTo>
                  <a:pt x="678806" y="691762"/>
                  <a:pt x="651767" y="698130"/>
                  <a:pt x="589046" y="707448"/>
                </a:cubicBezTo>
                <a:cubicBezTo>
                  <a:pt x="538431" y="714968"/>
                  <a:pt x="532239" y="715260"/>
                  <a:pt x="425541" y="715114"/>
                </a:cubicBezTo>
                <a:cubicBezTo>
                  <a:pt x="298455" y="714945"/>
                  <a:pt x="226746" y="709583"/>
                  <a:pt x="182984" y="696954"/>
                </a:cubicBezTo>
                <a:cubicBezTo>
                  <a:pt x="172060" y="693797"/>
                  <a:pt x="171937" y="692445"/>
                  <a:pt x="185810" y="728795"/>
                </a:cubicBezTo>
                <a:cubicBezTo>
                  <a:pt x="201343" y="769508"/>
                  <a:pt x="217728" y="778880"/>
                  <a:pt x="286679" y="786469"/>
                </a:cubicBezTo>
                <a:cubicBezTo>
                  <a:pt x="354362" y="793920"/>
                  <a:pt x="405484" y="795933"/>
                  <a:pt x="499469" y="794835"/>
                </a:cubicBezTo>
                <a:cubicBezTo>
                  <a:pt x="557335" y="794159"/>
                  <a:pt x="598870" y="792300"/>
                  <a:pt x="621747" y="789327"/>
                </a:cubicBezTo>
                <a:lnTo>
                  <a:pt x="621747" y="789327"/>
                </a:lnTo>
                <a:close/>
                <a:moveTo>
                  <a:pt x="61321" y="172855"/>
                </a:moveTo>
                <a:cubicBezTo>
                  <a:pt x="46849" y="158390"/>
                  <a:pt x="29642" y="143350"/>
                  <a:pt x="23082" y="139440"/>
                </a:cubicBezTo>
                <a:cubicBezTo>
                  <a:pt x="-102" y="125628"/>
                  <a:pt x="-5625" y="114520"/>
                  <a:pt x="5629" y="104334"/>
                </a:cubicBezTo>
                <a:cubicBezTo>
                  <a:pt x="19617" y="91675"/>
                  <a:pt x="41978" y="103558"/>
                  <a:pt x="83606" y="145800"/>
                </a:cubicBezTo>
                <a:cubicBezTo>
                  <a:pt x="113111" y="175736"/>
                  <a:pt x="117152" y="184470"/>
                  <a:pt x="106128" y="194448"/>
                </a:cubicBezTo>
                <a:cubicBezTo>
                  <a:pt x="95858" y="203751"/>
                  <a:pt x="88837" y="200371"/>
                  <a:pt x="61321" y="172855"/>
                </a:cubicBezTo>
                <a:lnTo>
                  <a:pt x="61321" y="172855"/>
                </a:lnTo>
                <a:close/>
                <a:moveTo>
                  <a:pt x="301259" y="171564"/>
                </a:moveTo>
                <a:cubicBezTo>
                  <a:pt x="287946" y="157899"/>
                  <a:pt x="283860" y="147935"/>
                  <a:pt x="273243" y="103159"/>
                </a:cubicBezTo>
                <a:cubicBezTo>
                  <a:pt x="266599" y="75136"/>
                  <a:pt x="263065" y="65457"/>
                  <a:pt x="257657" y="60418"/>
                </a:cubicBezTo>
                <a:cubicBezTo>
                  <a:pt x="248508" y="51899"/>
                  <a:pt x="248700" y="41874"/>
                  <a:pt x="258157" y="34438"/>
                </a:cubicBezTo>
                <a:cubicBezTo>
                  <a:pt x="267513" y="27079"/>
                  <a:pt x="273528" y="27002"/>
                  <a:pt x="282584" y="34131"/>
                </a:cubicBezTo>
                <a:cubicBezTo>
                  <a:pt x="292248" y="41728"/>
                  <a:pt x="299791" y="60687"/>
                  <a:pt x="308925" y="100332"/>
                </a:cubicBezTo>
                <a:cubicBezTo>
                  <a:pt x="313811" y="121533"/>
                  <a:pt x="319088" y="137112"/>
                  <a:pt x="323390" y="142981"/>
                </a:cubicBezTo>
                <a:cubicBezTo>
                  <a:pt x="336226" y="160510"/>
                  <a:pt x="337570" y="164774"/>
                  <a:pt x="332907" y="173116"/>
                </a:cubicBezTo>
                <a:cubicBezTo>
                  <a:pt x="326094" y="185307"/>
                  <a:pt x="314072" y="184708"/>
                  <a:pt x="301259" y="171564"/>
                </a:cubicBezTo>
                <a:lnTo>
                  <a:pt x="301259" y="171564"/>
                </a:lnTo>
                <a:lnTo>
                  <a:pt x="301259" y="171564"/>
                </a:lnTo>
                <a:close/>
                <a:moveTo>
                  <a:pt x="857313" y="172225"/>
                </a:moveTo>
                <a:cubicBezTo>
                  <a:pt x="847703" y="165496"/>
                  <a:pt x="847573" y="157737"/>
                  <a:pt x="856799" y="140446"/>
                </a:cubicBezTo>
                <a:cubicBezTo>
                  <a:pt x="866132" y="122955"/>
                  <a:pt x="897081" y="43841"/>
                  <a:pt x="900223" y="29453"/>
                </a:cubicBezTo>
                <a:cubicBezTo>
                  <a:pt x="903872" y="12745"/>
                  <a:pt x="917945" y="7437"/>
                  <a:pt x="929083" y="18576"/>
                </a:cubicBezTo>
                <a:cubicBezTo>
                  <a:pt x="935421" y="24913"/>
                  <a:pt x="936235" y="27563"/>
                  <a:pt x="934576" y="36405"/>
                </a:cubicBezTo>
                <a:cubicBezTo>
                  <a:pt x="931849" y="50923"/>
                  <a:pt x="897258" y="141260"/>
                  <a:pt x="889039" y="155318"/>
                </a:cubicBezTo>
                <a:cubicBezTo>
                  <a:pt x="878353" y="173577"/>
                  <a:pt x="867760" y="179331"/>
                  <a:pt x="857313" y="172225"/>
                </a:cubicBezTo>
                <a:lnTo>
                  <a:pt x="857313" y="172225"/>
                </a:lnTo>
                <a:close/>
                <a:moveTo>
                  <a:pt x="588062" y="154150"/>
                </a:moveTo>
                <a:cubicBezTo>
                  <a:pt x="581894" y="147336"/>
                  <a:pt x="582124" y="140108"/>
                  <a:pt x="589007" y="124552"/>
                </a:cubicBezTo>
                <a:cubicBezTo>
                  <a:pt x="595406" y="110088"/>
                  <a:pt x="603817" y="76150"/>
                  <a:pt x="610301" y="38663"/>
                </a:cubicBezTo>
                <a:cubicBezTo>
                  <a:pt x="612721" y="24683"/>
                  <a:pt x="616630" y="10287"/>
                  <a:pt x="618996" y="6677"/>
                </a:cubicBezTo>
                <a:cubicBezTo>
                  <a:pt x="627692" y="-6597"/>
                  <a:pt x="648763" y="1361"/>
                  <a:pt x="648763" y="17915"/>
                </a:cubicBezTo>
                <a:cubicBezTo>
                  <a:pt x="648763" y="32341"/>
                  <a:pt x="634598" y="101377"/>
                  <a:pt x="627062" y="123677"/>
                </a:cubicBezTo>
                <a:cubicBezTo>
                  <a:pt x="622860" y="136113"/>
                  <a:pt x="616485" y="149234"/>
                  <a:pt x="612897" y="152821"/>
                </a:cubicBezTo>
                <a:cubicBezTo>
                  <a:pt x="605116" y="160603"/>
                  <a:pt x="594707" y="161233"/>
                  <a:pt x="588062" y="154150"/>
                </a:cubicBezTo>
                <a:lnTo>
                  <a:pt x="588062" y="154150"/>
                </a:ln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6A0AF0-BDD1-B503-A44A-5E79F97E82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8334">
            <a:off x="260486" y="1813008"/>
            <a:ext cx="1613664" cy="89835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0BDD40D-4B5F-37AE-AD8B-CADA8901B9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3650772" y="472001"/>
            <a:ext cx="1741726" cy="96964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3632F23-BFDF-877A-7478-D4CBC373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5720874" y="2255266"/>
            <a:ext cx="378342" cy="81132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84B1E40-114D-131E-79B1-84E29F7E547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2682805" y="1526665"/>
            <a:ext cx="840552" cy="84055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DDD1E85-F526-D8F1-5817-7EA9AA3063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10491">
            <a:off x="1541628" y="600388"/>
            <a:ext cx="378342" cy="81132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F1BD64D-BF57-807A-ADAE-CDD5102849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17003739" y="5257331"/>
            <a:ext cx="840552" cy="8405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8FCE11D-A51E-FD00-B71A-F14D49BA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790638">
            <a:off x="-1039702" y="7875094"/>
            <a:ext cx="3536515" cy="19688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FA7F961-A371-1C3B-118C-7D28ED91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16362900" y="8024192"/>
            <a:ext cx="378342" cy="81132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A1E1F2C-CA5A-BEAC-5E45-B4B534181D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3221401" y="8348537"/>
            <a:ext cx="2136899" cy="121693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489987E-527C-DE92-B2C1-ABFCE37583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6067712" y="5455360"/>
            <a:ext cx="840552" cy="84055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EBB8A4C-4479-7A2B-BA53-91B8A0ED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15710743" y="3844657"/>
            <a:ext cx="1741726" cy="96964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64CA8D3-0FE2-B240-2C2F-43096F1F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883747">
            <a:off x="16340333" y="572087"/>
            <a:ext cx="969697" cy="207943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7149495-F237-B228-8488-4AF2F59248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7813">
            <a:off x="14668692" y="3391752"/>
            <a:ext cx="839838" cy="85853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D26A483-BE6E-14B7-8DEF-039BE3E8F5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rot="1176343">
            <a:off x="14757927" y="6057272"/>
            <a:ext cx="2136899" cy="121693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F28AFE9A-55A8-8CCD-F670-D80323EFCE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68334">
            <a:off x="196389" y="4486950"/>
            <a:ext cx="1613664" cy="89835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6CE827-2D87-292F-FC8A-12392948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9426">
            <a:off x="4487731" y="6443679"/>
            <a:ext cx="1741726" cy="969647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F6BB8024-64D3-1225-0A52-DFF2E135A4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3328">
            <a:off x="6277173" y="7767813"/>
            <a:ext cx="378342" cy="81132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43B3E380-84F7-3CAB-7C23-675AE770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97854">
            <a:off x="2665157" y="7244349"/>
            <a:ext cx="840552" cy="840552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C2A627A6-2A73-40F2-DF5A-E94BECD9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210491">
            <a:off x="1641219" y="6016402"/>
            <a:ext cx="378342" cy="811324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81B21901-6239-7BDA-600E-F27E1EE55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9198" y="582230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nk and Yellow Fun Doodles and Blobs Goal Roadmap presentation">
  <a:themeElements>
    <a:clrScheme name="Office">
      <a:dk1>
        <a:srgbClr val="274279"/>
      </a:dk1>
      <a:lt1>
        <a:srgbClr val="FFFFFF"/>
      </a:lt1>
      <a:dk2>
        <a:srgbClr val="191919"/>
      </a:dk2>
      <a:lt2>
        <a:srgbClr val="FFED00"/>
      </a:lt2>
      <a:accent1>
        <a:srgbClr val="FCBDF8"/>
      </a:accent1>
      <a:accent2>
        <a:srgbClr val="FFEA77"/>
      </a:accent2>
      <a:accent3>
        <a:srgbClr val="274279"/>
      </a:accent3>
      <a:accent4>
        <a:srgbClr val="284379"/>
      </a:accent4>
      <a:accent5>
        <a:srgbClr val="FCBDF8"/>
      </a:accent5>
      <a:accent6>
        <a:srgbClr val="888888"/>
      </a:accent6>
      <a:hlink>
        <a:srgbClr val="28437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94</Words>
  <Application>Microsoft Office PowerPoint</Application>
  <PresentationFormat>Özel</PresentationFormat>
  <Paragraphs>30</Paragraphs>
  <Slides>8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Grandview</vt:lpstr>
      <vt:lpstr>Gloria Hallelujah</vt:lpstr>
      <vt:lpstr>Poppins</vt:lpstr>
      <vt:lpstr>Pink and Yellow Fun Doodles and Blobs Goal Roadmap presentation</vt:lpstr>
      <vt:lpstr>PowerPoint Sunusu</vt:lpstr>
      <vt:lpstr>PowerPoint Sunusu</vt:lpstr>
      <vt:lpstr>PowerPoint Sunusu</vt:lpstr>
      <vt:lpstr>Foreign Idol Analysis 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Selin Cansu Akbaş</cp:lastModifiedBy>
  <cp:revision>6</cp:revision>
  <dcterms:modified xsi:type="dcterms:W3CDTF">2023-01-04T04:08:52Z</dcterms:modified>
</cp:coreProperties>
</file>